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3" r:id="rId1"/>
  </p:sldMasterIdLst>
  <p:notesMasterIdLst>
    <p:notesMasterId r:id="rId14"/>
  </p:notesMasterIdLst>
  <p:handoutMasterIdLst>
    <p:handoutMasterId r:id="rId15"/>
  </p:handoutMasterIdLst>
  <p:sldIdLst>
    <p:sldId id="453" r:id="rId2"/>
    <p:sldId id="446" r:id="rId3"/>
    <p:sldId id="481" r:id="rId4"/>
    <p:sldId id="472" r:id="rId5"/>
    <p:sldId id="478" r:id="rId6"/>
    <p:sldId id="456" r:id="rId7"/>
    <p:sldId id="459" r:id="rId8"/>
    <p:sldId id="457" r:id="rId9"/>
    <p:sldId id="482" r:id="rId10"/>
    <p:sldId id="483" r:id="rId11"/>
    <p:sldId id="480" r:id="rId12"/>
    <p:sldId id="461" r:id="rId13"/>
  </p:sldIdLst>
  <p:sldSz cx="9144000" cy="6858000" type="screen4x3"/>
  <p:notesSz cx="6761163" cy="9942513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Georgia" pitchFamily="18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Georgia" pitchFamily="18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Georgia" pitchFamily="18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Georgia" pitchFamily="18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Georgia" pitchFamily="18" charset="0"/>
        <a:ea typeface="+mn-ea"/>
        <a:cs typeface="Arial" charset="0"/>
      </a:defRPr>
    </a:lvl5pPr>
    <a:lvl6pPr marL="2286000" algn="r" defTabSz="914400" rtl="1" eaLnBrk="1" latinLnBrk="0" hangingPunct="1">
      <a:defRPr sz="2000" kern="1200">
        <a:solidFill>
          <a:schemeClr val="tx1"/>
        </a:solidFill>
        <a:latin typeface="Georgia" pitchFamily="18" charset="0"/>
        <a:ea typeface="+mn-ea"/>
        <a:cs typeface="Arial" charset="0"/>
      </a:defRPr>
    </a:lvl6pPr>
    <a:lvl7pPr marL="2743200" algn="r" defTabSz="914400" rtl="1" eaLnBrk="1" latinLnBrk="0" hangingPunct="1">
      <a:defRPr sz="2000" kern="1200">
        <a:solidFill>
          <a:schemeClr val="tx1"/>
        </a:solidFill>
        <a:latin typeface="Georgia" pitchFamily="18" charset="0"/>
        <a:ea typeface="+mn-ea"/>
        <a:cs typeface="Arial" charset="0"/>
      </a:defRPr>
    </a:lvl7pPr>
    <a:lvl8pPr marL="3200400" algn="r" defTabSz="914400" rtl="1" eaLnBrk="1" latinLnBrk="0" hangingPunct="1">
      <a:defRPr sz="2000" kern="1200">
        <a:solidFill>
          <a:schemeClr val="tx1"/>
        </a:solidFill>
        <a:latin typeface="Georgia" pitchFamily="18" charset="0"/>
        <a:ea typeface="+mn-ea"/>
        <a:cs typeface="Arial" charset="0"/>
      </a:defRPr>
    </a:lvl8pPr>
    <a:lvl9pPr marL="3657600" algn="r" defTabSz="914400" rtl="1" eaLnBrk="1" latinLnBrk="0" hangingPunct="1">
      <a:defRPr sz="2000" kern="1200">
        <a:solidFill>
          <a:schemeClr val="tx1"/>
        </a:solidFill>
        <a:latin typeface="Georgia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NS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90" autoAdjust="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134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215A87-185A-495B-BA70-DF77214EAADB}" type="doc">
      <dgm:prSet loTypeId="urn:microsoft.com/office/officeart/2008/layout/NameandTitleOrganizationalChart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3B9461D-1A39-4763-B7A3-B97F7D9E406F}">
      <dgm:prSet phldrT="[Texte]"/>
      <dgm:spPr/>
      <dgm:t>
        <a:bodyPr/>
        <a:lstStyle/>
        <a:p>
          <a:r>
            <a:rPr lang="fr-FR" dirty="0" smtClean="0"/>
            <a:t>Facteurs de la naissance </a:t>
          </a:r>
          <a:r>
            <a:rPr lang="fr-FR" dirty="0" smtClean="0"/>
            <a:t>de l’écriture </a:t>
          </a:r>
          <a:endParaRPr lang="fr-FR" dirty="0"/>
        </a:p>
      </dgm:t>
    </dgm:pt>
    <dgm:pt modelId="{A75FAEC8-13BA-4091-B62B-D0B67B7D95F8}" type="parTrans" cxnId="{D1475C46-9CCA-4F98-8BD3-8C7E9495B517}">
      <dgm:prSet/>
      <dgm:spPr/>
      <dgm:t>
        <a:bodyPr/>
        <a:lstStyle/>
        <a:p>
          <a:endParaRPr lang="fr-FR"/>
        </a:p>
      </dgm:t>
    </dgm:pt>
    <dgm:pt modelId="{F55AD5DF-3C5D-4B58-ABA3-B5CF3162DF46}" type="sibTrans" cxnId="{D1475C46-9CCA-4F98-8BD3-8C7E9495B517}">
      <dgm:prSet/>
      <dgm:spPr/>
      <dgm:t>
        <a:bodyPr/>
        <a:lstStyle/>
        <a:p>
          <a:endParaRPr lang="fr-FR"/>
        </a:p>
      </dgm:t>
    </dgm:pt>
    <dgm:pt modelId="{32E91EB7-E044-4542-AD99-2CC86493F415}">
      <dgm:prSet phldrT="[Texte]"/>
      <dgm:spPr/>
      <dgm:t>
        <a:bodyPr/>
        <a:lstStyle/>
        <a:p>
          <a:r>
            <a:rPr lang="fr-FR" dirty="0" smtClean="0"/>
            <a:t>Religion</a:t>
          </a:r>
          <a:endParaRPr lang="fr-FR" dirty="0"/>
        </a:p>
      </dgm:t>
    </dgm:pt>
    <dgm:pt modelId="{0D16C1DB-8250-4777-B2C7-676541855251}" type="parTrans" cxnId="{B40C0E95-7783-482E-B47D-E8B00377A096}">
      <dgm:prSet/>
      <dgm:spPr/>
      <dgm:t>
        <a:bodyPr/>
        <a:lstStyle/>
        <a:p>
          <a:endParaRPr lang="fr-FR"/>
        </a:p>
      </dgm:t>
    </dgm:pt>
    <dgm:pt modelId="{9661880A-2F7F-44F2-9E1F-B98D21A89679}" type="sibTrans" cxnId="{B40C0E95-7783-482E-B47D-E8B00377A096}">
      <dgm:prSet/>
      <dgm:spPr/>
      <dgm:t>
        <a:bodyPr/>
        <a:lstStyle/>
        <a:p>
          <a:endParaRPr lang="fr-FR" dirty="0"/>
        </a:p>
      </dgm:t>
    </dgm:pt>
    <dgm:pt modelId="{6DBB24AB-906E-41A5-9100-6D9C008ECC16}">
      <dgm:prSet phldrT="[Texte]"/>
      <dgm:spPr/>
      <dgm:t>
        <a:bodyPr/>
        <a:lstStyle/>
        <a:p>
          <a:r>
            <a:rPr lang="fr-FR" dirty="0" smtClean="0"/>
            <a:t>Structure politique  </a:t>
          </a:r>
          <a:endParaRPr lang="fr-FR" dirty="0"/>
        </a:p>
      </dgm:t>
    </dgm:pt>
    <dgm:pt modelId="{396B90EB-B218-46EA-B690-78AACD8EEF80}" type="parTrans" cxnId="{5D44DC6F-B463-46A3-A8B0-9F475DBCE60E}">
      <dgm:prSet/>
      <dgm:spPr/>
      <dgm:t>
        <a:bodyPr/>
        <a:lstStyle/>
        <a:p>
          <a:endParaRPr lang="fr-FR"/>
        </a:p>
      </dgm:t>
    </dgm:pt>
    <dgm:pt modelId="{7682D928-4855-4B40-9898-E0BD373F0F39}" type="sibTrans" cxnId="{5D44DC6F-B463-46A3-A8B0-9F475DBCE60E}">
      <dgm:prSet/>
      <dgm:spPr/>
      <dgm:t>
        <a:bodyPr/>
        <a:lstStyle/>
        <a:p>
          <a:endParaRPr lang="fr-FR"/>
        </a:p>
      </dgm:t>
    </dgm:pt>
    <dgm:pt modelId="{A8320BDC-D838-4618-BD23-8BFD76D5ED1A}">
      <dgm:prSet phldrT="[Texte]"/>
      <dgm:spPr/>
      <dgm:t>
        <a:bodyPr/>
        <a:lstStyle/>
        <a:p>
          <a:r>
            <a:rPr lang="fr-FR" dirty="0" smtClean="0"/>
            <a:t>Echanges commerciaux </a:t>
          </a:r>
          <a:endParaRPr lang="fr-FR" dirty="0"/>
        </a:p>
      </dgm:t>
    </dgm:pt>
    <dgm:pt modelId="{E59018EB-1678-4D90-A9BF-4828FB2A9FAB}" type="parTrans" cxnId="{C7E92B8F-BD34-4E37-9620-18556DA365C1}">
      <dgm:prSet/>
      <dgm:spPr/>
      <dgm:t>
        <a:bodyPr/>
        <a:lstStyle/>
        <a:p>
          <a:endParaRPr lang="fr-FR"/>
        </a:p>
      </dgm:t>
    </dgm:pt>
    <dgm:pt modelId="{F4F16BEF-6742-4A9E-A01D-D38B40BFDB7A}" type="sibTrans" cxnId="{C7E92B8F-BD34-4E37-9620-18556DA365C1}">
      <dgm:prSet/>
      <dgm:spPr/>
      <dgm:t>
        <a:bodyPr/>
        <a:lstStyle/>
        <a:p>
          <a:endParaRPr lang="fr-FR"/>
        </a:p>
      </dgm:t>
    </dgm:pt>
    <dgm:pt modelId="{F4577D96-A44F-4C34-89C5-88716E44E8FB}" type="pres">
      <dgm:prSet presAssocID="{72215A87-185A-495B-BA70-DF77214EAAD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BE4ED5E6-914B-4F6F-ACB5-58A331B00372}" type="pres">
      <dgm:prSet presAssocID="{B3B9461D-1A39-4763-B7A3-B97F7D9E406F}" presName="hierRoot1" presStyleCnt="0">
        <dgm:presLayoutVars>
          <dgm:hierBranch val="init"/>
        </dgm:presLayoutVars>
      </dgm:prSet>
      <dgm:spPr/>
    </dgm:pt>
    <dgm:pt modelId="{5557268C-4434-4DF8-B92C-C1B87E1AC046}" type="pres">
      <dgm:prSet presAssocID="{B3B9461D-1A39-4763-B7A3-B97F7D9E406F}" presName="rootComposite1" presStyleCnt="0"/>
      <dgm:spPr/>
    </dgm:pt>
    <dgm:pt modelId="{2D404E14-3E35-41BE-A27F-DB0BEDD6C11E}" type="pres">
      <dgm:prSet presAssocID="{B3B9461D-1A39-4763-B7A3-B97F7D9E406F}" presName="rootText1" presStyleLbl="node0" presStyleIdx="0" presStyleCnt="1" custScaleX="300030" custLinFactNeighborX="1734" custLinFactNeighborY="1675">
        <dgm:presLayoutVars>
          <dgm:chMax/>
          <dgm:chPref val="3"/>
        </dgm:presLayoutVars>
      </dgm:prSet>
      <dgm:spPr/>
      <dgm:t>
        <a:bodyPr/>
        <a:lstStyle/>
        <a:p>
          <a:endParaRPr lang="fr-FR"/>
        </a:p>
      </dgm:t>
    </dgm:pt>
    <dgm:pt modelId="{DFE13D6B-691D-48EF-B387-1ECD67551942}" type="pres">
      <dgm:prSet presAssocID="{B3B9461D-1A39-4763-B7A3-B97F7D9E406F}" presName="titleText1" presStyleLbl="fgAcc0" presStyleIdx="0" presStyleCnt="1" custLinFactNeighborX="87233" custLinFactNeighborY="3531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169C5678-10D8-4F1D-A421-EF53BCBEF047}" type="pres">
      <dgm:prSet presAssocID="{B3B9461D-1A39-4763-B7A3-B97F7D9E406F}" presName="rootConnector1" presStyleLbl="node1" presStyleIdx="0" presStyleCnt="3"/>
      <dgm:spPr/>
      <dgm:t>
        <a:bodyPr/>
        <a:lstStyle/>
        <a:p>
          <a:endParaRPr lang="fr-FR"/>
        </a:p>
      </dgm:t>
    </dgm:pt>
    <dgm:pt modelId="{326C5906-0B84-44A9-83AF-33225D25E5BD}" type="pres">
      <dgm:prSet presAssocID="{B3B9461D-1A39-4763-B7A3-B97F7D9E406F}" presName="hierChild2" presStyleCnt="0"/>
      <dgm:spPr/>
    </dgm:pt>
    <dgm:pt modelId="{2976D7D2-3F47-4DC6-A30F-CEDC1EBEB796}" type="pres">
      <dgm:prSet presAssocID="{0D16C1DB-8250-4777-B2C7-676541855251}" presName="Name37" presStyleLbl="parChTrans1D2" presStyleIdx="0" presStyleCnt="3"/>
      <dgm:spPr/>
      <dgm:t>
        <a:bodyPr/>
        <a:lstStyle/>
        <a:p>
          <a:endParaRPr lang="fr-FR"/>
        </a:p>
      </dgm:t>
    </dgm:pt>
    <dgm:pt modelId="{1E122CFF-C22D-40D8-B9F3-61AC41EC8560}" type="pres">
      <dgm:prSet presAssocID="{32E91EB7-E044-4542-AD99-2CC86493F415}" presName="hierRoot2" presStyleCnt="0">
        <dgm:presLayoutVars>
          <dgm:hierBranch val="init"/>
        </dgm:presLayoutVars>
      </dgm:prSet>
      <dgm:spPr/>
    </dgm:pt>
    <dgm:pt modelId="{A6D92EED-1E54-460C-B323-F256D0EBD1EF}" type="pres">
      <dgm:prSet presAssocID="{32E91EB7-E044-4542-AD99-2CC86493F415}" presName="rootComposite" presStyleCnt="0"/>
      <dgm:spPr/>
    </dgm:pt>
    <dgm:pt modelId="{8AD9427D-41CD-45DA-BFDC-82FC06B9002B}" type="pres">
      <dgm:prSet presAssocID="{32E91EB7-E044-4542-AD99-2CC86493F415}" presName="rootText" presStyleLbl="node1" presStyleIdx="0" presStyleCnt="3">
        <dgm:presLayoutVars>
          <dgm:chMax/>
          <dgm:chPref val="3"/>
        </dgm:presLayoutVars>
      </dgm:prSet>
      <dgm:spPr/>
      <dgm:t>
        <a:bodyPr/>
        <a:lstStyle/>
        <a:p>
          <a:endParaRPr lang="fr-FR"/>
        </a:p>
      </dgm:t>
    </dgm:pt>
    <dgm:pt modelId="{4AE37E6E-FC8F-482B-8582-ACBC358A00F4}" type="pres">
      <dgm:prSet presAssocID="{32E91EB7-E044-4542-AD99-2CC86493F415}" presName="titleText2" presStyleLbl="fgAcc1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211BB4D7-F5E0-47FD-8E78-BB84BF50EF1B}" type="pres">
      <dgm:prSet presAssocID="{32E91EB7-E044-4542-AD99-2CC86493F415}" presName="rootConnector" presStyleLbl="node2" presStyleIdx="0" presStyleCnt="0"/>
      <dgm:spPr/>
      <dgm:t>
        <a:bodyPr/>
        <a:lstStyle/>
        <a:p>
          <a:endParaRPr lang="fr-FR"/>
        </a:p>
      </dgm:t>
    </dgm:pt>
    <dgm:pt modelId="{C3F4B271-531F-4917-91CF-E8578E62A0DE}" type="pres">
      <dgm:prSet presAssocID="{32E91EB7-E044-4542-AD99-2CC86493F415}" presName="hierChild4" presStyleCnt="0"/>
      <dgm:spPr/>
    </dgm:pt>
    <dgm:pt modelId="{18D591A1-A9BD-4355-BE7D-3B773EF09943}" type="pres">
      <dgm:prSet presAssocID="{32E91EB7-E044-4542-AD99-2CC86493F415}" presName="hierChild5" presStyleCnt="0"/>
      <dgm:spPr/>
    </dgm:pt>
    <dgm:pt modelId="{BC990154-5E42-4373-8A5D-1ED0BA01053D}" type="pres">
      <dgm:prSet presAssocID="{396B90EB-B218-46EA-B690-78AACD8EEF80}" presName="Name37" presStyleLbl="parChTrans1D2" presStyleIdx="1" presStyleCnt="3"/>
      <dgm:spPr/>
      <dgm:t>
        <a:bodyPr/>
        <a:lstStyle/>
        <a:p>
          <a:endParaRPr lang="fr-FR"/>
        </a:p>
      </dgm:t>
    </dgm:pt>
    <dgm:pt modelId="{D5A534F1-0513-4A77-8113-785033A5C0D4}" type="pres">
      <dgm:prSet presAssocID="{6DBB24AB-906E-41A5-9100-6D9C008ECC16}" presName="hierRoot2" presStyleCnt="0">
        <dgm:presLayoutVars>
          <dgm:hierBranch val="init"/>
        </dgm:presLayoutVars>
      </dgm:prSet>
      <dgm:spPr/>
    </dgm:pt>
    <dgm:pt modelId="{239D9F11-1362-4B37-8ABA-4ED3C760CCCE}" type="pres">
      <dgm:prSet presAssocID="{6DBB24AB-906E-41A5-9100-6D9C008ECC16}" presName="rootComposite" presStyleCnt="0"/>
      <dgm:spPr/>
    </dgm:pt>
    <dgm:pt modelId="{86B887CE-A583-42AA-9FAA-93EF44918ADE}" type="pres">
      <dgm:prSet presAssocID="{6DBB24AB-906E-41A5-9100-6D9C008ECC16}" presName="rootText" presStyleLbl="node1" presStyleIdx="1" presStyleCnt="3">
        <dgm:presLayoutVars>
          <dgm:chMax/>
          <dgm:chPref val="3"/>
        </dgm:presLayoutVars>
      </dgm:prSet>
      <dgm:spPr/>
      <dgm:t>
        <a:bodyPr/>
        <a:lstStyle/>
        <a:p>
          <a:endParaRPr lang="fr-FR"/>
        </a:p>
      </dgm:t>
    </dgm:pt>
    <dgm:pt modelId="{F41A95A8-AB08-43F5-BD1A-C614A1CF3AAC}" type="pres">
      <dgm:prSet presAssocID="{6DBB24AB-906E-41A5-9100-6D9C008ECC16}" presName="titleText2" presStyleLbl="fgAcc1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E0B005D9-939F-45DD-86F9-087C0CD8E9DF}" type="pres">
      <dgm:prSet presAssocID="{6DBB24AB-906E-41A5-9100-6D9C008ECC16}" presName="rootConnector" presStyleLbl="node2" presStyleIdx="0" presStyleCnt="0"/>
      <dgm:spPr/>
      <dgm:t>
        <a:bodyPr/>
        <a:lstStyle/>
        <a:p>
          <a:endParaRPr lang="fr-FR"/>
        </a:p>
      </dgm:t>
    </dgm:pt>
    <dgm:pt modelId="{380A6796-3AB9-4B16-A09D-54C105645384}" type="pres">
      <dgm:prSet presAssocID="{6DBB24AB-906E-41A5-9100-6D9C008ECC16}" presName="hierChild4" presStyleCnt="0"/>
      <dgm:spPr/>
    </dgm:pt>
    <dgm:pt modelId="{2BA4FBBC-9AE5-4E7A-9F75-EE651DAED8C0}" type="pres">
      <dgm:prSet presAssocID="{6DBB24AB-906E-41A5-9100-6D9C008ECC16}" presName="hierChild5" presStyleCnt="0"/>
      <dgm:spPr/>
    </dgm:pt>
    <dgm:pt modelId="{88F89EB0-0426-4178-A8D9-F606DBDC844A}" type="pres">
      <dgm:prSet presAssocID="{E59018EB-1678-4D90-A9BF-4828FB2A9FAB}" presName="Name37" presStyleLbl="parChTrans1D2" presStyleIdx="2" presStyleCnt="3"/>
      <dgm:spPr/>
      <dgm:t>
        <a:bodyPr/>
        <a:lstStyle/>
        <a:p>
          <a:endParaRPr lang="fr-FR"/>
        </a:p>
      </dgm:t>
    </dgm:pt>
    <dgm:pt modelId="{D6F34E09-AEAE-45B0-8325-2D7CA36C63DA}" type="pres">
      <dgm:prSet presAssocID="{A8320BDC-D838-4618-BD23-8BFD76D5ED1A}" presName="hierRoot2" presStyleCnt="0">
        <dgm:presLayoutVars>
          <dgm:hierBranch val="init"/>
        </dgm:presLayoutVars>
      </dgm:prSet>
      <dgm:spPr/>
    </dgm:pt>
    <dgm:pt modelId="{56B84BCD-6029-4A0A-B123-136AA82DFC0E}" type="pres">
      <dgm:prSet presAssocID="{A8320BDC-D838-4618-BD23-8BFD76D5ED1A}" presName="rootComposite" presStyleCnt="0"/>
      <dgm:spPr/>
    </dgm:pt>
    <dgm:pt modelId="{1A87E277-AA57-4FC4-A873-B5F947461BA2}" type="pres">
      <dgm:prSet presAssocID="{A8320BDC-D838-4618-BD23-8BFD76D5ED1A}" presName="rootText" presStyleLbl="node1" presStyleIdx="2" presStyleCnt="3">
        <dgm:presLayoutVars>
          <dgm:chMax/>
          <dgm:chPref val="3"/>
        </dgm:presLayoutVars>
      </dgm:prSet>
      <dgm:spPr/>
      <dgm:t>
        <a:bodyPr/>
        <a:lstStyle/>
        <a:p>
          <a:endParaRPr lang="fr-FR"/>
        </a:p>
      </dgm:t>
    </dgm:pt>
    <dgm:pt modelId="{493BE7F5-1A0E-40D3-989D-13D7EADBCC6A}" type="pres">
      <dgm:prSet presAssocID="{A8320BDC-D838-4618-BD23-8BFD76D5ED1A}" presName="titleText2" presStyleLbl="fgAcc1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FC318B5F-EEC9-4DC8-B4E4-5B1264B37C5D}" type="pres">
      <dgm:prSet presAssocID="{A8320BDC-D838-4618-BD23-8BFD76D5ED1A}" presName="rootConnector" presStyleLbl="node2" presStyleIdx="0" presStyleCnt="0"/>
      <dgm:spPr/>
      <dgm:t>
        <a:bodyPr/>
        <a:lstStyle/>
        <a:p>
          <a:endParaRPr lang="fr-FR"/>
        </a:p>
      </dgm:t>
    </dgm:pt>
    <dgm:pt modelId="{6B123962-5DE7-421B-A0F3-6283DC8A3ADB}" type="pres">
      <dgm:prSet presAssocID="{A8320BDC-D838-4618-BD23-8BFD76D5ED1A}" presName="hierChild4" presStyleCnt="0"/>
      <dgm:spPr/>
    </dgm:pt>
    <dgm:pt modelId="{E9605040-3FB8-480F-9013-8D419AECC142}" type="pres">
      <dgm:prSet presAssocID="{A8320BDC-D838-4618-BD23-8BFD76D5ED1A}" presName="hierChild5" presStyleCnt="0"/>
      <dgm:spPr/>
    </dgm:pt>
    <dgm:pt modelId="{526B721F-BCFC-4CD9-91ED-47F5F0C480FC}" type="pres">
      <dgm:prSet presAssocID="{B3B9461D-1A39-4763-B7A3-B97F7D9E406F}" presName="hierChild3" presStyleCnt="0"/>
      <dgm:spPr/>
    </dgm:pt>
  </dgm:ptLst>
  <dgm:cxnLst>
    <dgm:cxn modelId="{DC1940F6-C7EC-47D2-99EC-BAE18BCF64C2}" type="presOf" srcId="{F55AD5DF-3C5D-4B58-ABA3-B5CF3162DF46}" destId="{DFE13D6B-691D-48EF-B387-1ECD67551942}" srcOrd="0" destOrd="0" presId="urn:microsoft.com/office/officeart/2008/layout/NameandTitleOrganizationalChart"/>
    <dgm:cxn modelId="{D0005E99-6044-4883-A384-68974341B4F0}" type="presOf" srcId="{32E91EB7-E044-4542-AD99-2CC86493F415}" destId="{8AD9427D-41CD-45DA-BFDC-82FC06B9002B}" srcOrd="0" destOrd="0" presId="urn:microsoft.com/office/officeart/2008/layout/NameandTitleOrganizationalChart"/>
    <dgm:cxn modelId="{F74CBC9C-0868-416B-A8B1-955D633A3CEF}" type="presOf" srcId="{32E91EB7-E044-4542-AD99-2CC86493F415}" destId="{211BB4D7-F5E0-47FD-8E78-BB84BF50EF1B}" srcOrd="1" destOrd="0" presId="urn:microsoft.com/office/officeart/2008/layout/NameandTitleOrganizationalChart"/>
    <dgm:cxn modelId="{B40C0E95-7783-482E-B47D-E8B00377A096}" srcId="{B3B9461D-1A39-4763-B7A3-B97F7D9E406F}" destId="{32E91EB7-E044-4542-AD99-2CC86493F415}" srcOrd="0" destOrd="0" parTransId="{0D16C1DB-8250-4777-B2C7-676541855251}" sibTransId="{9661880A-2F7F-44F2-9E1F-B98D21A89679}"/>
    <dgm:cxn modelId="{CD13E12C-505E-4E35-865F-C51FD97C2D29}" type="presOf" srcId="{7682D928-4855-4B40-9898-E0BD373F0F39}" destId="{F41A95A8-AB08-43F5-BD1A-C614A1CF3AAC}" srcOrd="0" destOrd="0" presId="urn:microsoft.com/office/officeart/2008/layout/NameandTitleOrganizationalChart"/>
    <dgm:cxn modelId="{D900ADE1-9ADB-46C2-BF1A-CA28DBDFD163}" type="presOf" srcId="{0D16C1DB-8250-4777-B2C7-676541855251}" destId="{2976D7D2-3F47-4DC6-A30F-CEDC1EBEB796}" srcOrd="0" destOrd="0" presId="urn:microsoft.com/office/officeart/2008/layout/NameandTitleOrganizationalChart"/>
    <dgm:cxn modelId="{1C909B1E-C117-4826-9758-C25416BB9347}" type="presOf" srcId="{9661880A-2F7F-44F2-9E1F-B98D21A89679}" destId="{4AE37E6E-FC8F-482B-8582-ACBC358A00F4}" srcOrd="0" destOrd="0" presId="urn:microsoft.com/office/officeart/2008/layout/NameandTitleOrganizationalChart"/>
    <dgm:cxn modelId="{D1475C46-9CCA-4F98-8BD3-8C7E9495B517}" srcId="{72215A87-185A-495B-BA70-DF77214EAADB}" destId="{B3B9461D-1A39-4763-B7A3-B97F7D9E406F}" srcOrd="0" destOrd="0" parTransId="{A75FAEC8-13BA-4091-B62B-D0B67B7D95F8}" sibTransId="{F55AD5DF-3C5D-4B58-ABA3-B5CF3162DF46}"/>
    <dgm:cxn modelId="{DC9C5691-E086-431D-852E-85B7FD357E23}" type="presOf" srcId="{F4F16BEF-6742-4A9E-A01D-D38B40BFDB7A}" destId="{493BE7F5-1A0E-40D3-989D-13D7EADBCC6A}" srcOrd="0" destOrd="0" presId="urn:microsoft.com/office/officeart/2008/layout/NameandTitleOrganizationalChart"/>
    <dgm:cxn modelId="{C7E92B8F-BD34-4E37-9620-18556DA365C1}" srcId="{B3B9461D-1A39-4763-B7A3-B97F7D9E406F}" destId="{A8320BDC-D838-4618-BD23-8BFD76D5ED1A}" srcOrd="2" destOrd="0" parTransId="{E59018EB-1678-4D90-A9BF-4828FB2A9FAB}" sibTransId="{F4F16BEF-6742-4A9E-A01D-D38B40BFDB7A}"/>
    <dgm:cxn modelId="{EC805EA7-97E2-42E8-9285-373156BC16D7}" type="presOf" srcId="{A8320BDC-D838-4618-BD23-8BFD76D5ED1A}" destId="{1A87E277-AA57-4FC4-A873-B5F947461BA2}" srcOrd="0" destOrd="0" presId="urn:microsoft.com/office/officeart/2008/layout/NameandTitleOrganizationalChart"/>
    <dgm:cxn modelId="{C49EB4C3-8472-4A8A-90E8-FA31376AD965}" type="presOf" srcId="{72215A87-185A-495B-BA70-DF77214EAADB}" destId="{F4577D96-A44F-4C34-89C5-88716E44E8FB}" srcOrd="0" destOrd="0" presId="urn:microsoft.com/office/officeart/2008/layout/NameandTitleOrganizationalChart"/>
    <dgm:cxn modelId="{0C17D22B-07D2-4CCF-A565-AC2DF87C8C72}" type="presOf" srcId="{6DBB24AB-906E-41A5-9100-6D9C008ECC16}" destId="{86B887CE-A583-42AA-9FAA-93EF44918ADE}" srcOrd="0" destOrd="0" presId="urn:microsoft.com/office/officeart/2008/layout/NameandTitleOrganizationalChart"/>
    <dgm:cxn modelId="{F87972C9-4F83-4DEB-A201-0796EB71772F}" type="presOf" srcId="{B3B9461D-1A39-4763-B7A3-B97F7D9E406F}" destId="{169C5678-10D8-4F1D-A421-EF53BCBEF047}" srcOrd="1" destOrd="0" presId="urn:microsoft.com/office/officeart/2008/layout/NameandTitleOrganizationalChart"/>
    <dgm:cxn modelId="{2681611C-5EB3-4493-9290-5D90EB9BFB11}" type="presOf" srcId="{396B90EB-B218-46EA-B690-78AACD8EEF80}" destId="{BC990154-5E42-4373-8A5D-1ED0BA01053D}" srcOrd="0" destOrd="0" presId="urn:microsoft.com/office/officeart/2008/layout/NameandTitleOrganizationalChart"/>
    <dgm:cxn modelId="{5D44DC6F-B463-46A3-A8B0-9F475DBCE60E}" srcId="{B3B9461D-1A39-4763-B7A3-B97F7D9E406F}" destId="{6DBB24AB-906E-41A5-9100-6D9C008ECC16}" srcOrd="1" destOrd="0" parTransId="{396B90EB-B218-46EA-B690-78AACD8EEF80}" sibTransId="{7682D928-4855-4B40-9898-E0BD373F0F39}"/>
    <dgm:cxn modelId="{CE23372C-F16E-400D-AD61-222DA49F01A1}" type="presOf" srcId="{B3B9461D-1A39-4763-B7A3-B97F7D9E406F}" destId="{2D404E14-3E35-41BE-A27F-DB0BEDD6C11E}" srcOrd="0" destOrd="0" presId="urn:microsoft.com/office/officeart/2008/layout/NameandTitleOrganizationalChart"/>
    <dgm:cxn modelId="{F2F30234-739C-4D2D-86A3-50B4D61BC5FA}" type="presOf" srcId="{A8320BDC-D838-4618-BD23-8BFD76D5ED1A}" destId="{FC318B5F-EEC9-4DC8-B4E4-5B1264B37C5D}" srcOrd="1" destOrd="0" presId="urn:microsoft.com/office/officeart/2008/layout/NameandTitleOrganizationalChart"/>
    <dgm:cxn modelId="{4B2A5639-80ED-4D18-9C9B-569B03CD9D85}" type="presOf" srcId="{E59018EB-1678-4D90-A9BF-4828FB2A9FAB}" destId="{88F89EB0-0426-4178-A8D9-F606DBDC844A}" srcOrd="0" destOrd="0" presId="urn:microsoft.com/office/officeart/2008/layout/NameandTitleOrganizationalChart"/>
    <dgm:cxn modelId="{C08E934B-95B4-4C4F-952D-30D072877BC1}" type="presOf" srcId="{6DBB24AB-906E-41A5-9100-6D9C008ECC16}" destId="{E0B005D9-939F-45DD-86F9-087C0CD8E9DF}" srcOrd="1" destOrd="0" presId="urn:microsoft.com/office/officeart/2008/layout/NameandTitleOrganizationalChart"/>
    <dgm:cxn modelId="{79B2958D-B3F0-4CC6-8E62-BE5CFB11F5F2}" type="presParOf" srcId="{F4577D96-A44F-4C34-89C5-88716E44E8FB}" destId="{BE4ED5E6-914B-4F6F-ACB5-58A331B00372}" srcOrd="0" destOrd="0" presId="urn:microsoft.com/office/officeart/2008/layout/NameandTitleOrganizationalChart"/>
    <dgm:cxn modelId="{6E3A20D3-28D0-41E5-B0E0-758192E6CF88}" type="presParOf" srcId="{BE4ED5E6-914B-4F6F-ACB5-58A331B00372}" destId="{5557268C-4434-4DF8-B92C-C1B87E1AC046}" srcOrd="0" destOrd="0" presId="urn:microsoft.com/office/officeart/2008/layout/NameandTitleOrganizationalChart"/>
    <dgm:cxn modelId="{F6ED9D4B-9110-4906-A36A-8FB5EA50CE71}" type="presParOf" srcId="{5557268C-4434-4DF8-B92C-C1B87E1AC046}" destId="{2D404E14-3E35-41BE-A27F-DB0BEDD6C11E}" srcOrd="0" destOrd="0" presId="urn:microsoft.com/office/officeart/2008/layout/NameandTitleOrganizationalChart"/>
    <dgm:cxn modelId="{90E8D9A0-E2CB-4940-AADC-AAEE74B6ED4C}" type="presParOf" srcId="{5557268C-4434-4DF8-B92C-C1B87E1AC046}" destId="{DFE13D6B-691D-48EF-B387-1ECD67551942}" srcOrd="1" destOrd="0" presId="urn:microsoft.com/office/officeart/2008/layout/NameandTitleOrganizationalChart"/>
    <dgm:cxn modelId="{AD7CC2CD-206E-4676-85A6-E90D858C4707}" type="presParOf" srcId="{5557268C-4434-4DF8-B92C-C1B87E1AC046}" destId="{169C5678-10D8-4F1D-A421-EF53BCBEF047}" srcOrd="2" destOrd="0" presId="urn:microsoft.com/office/officeart/2008/layout/NameandTitleOrganizationalChart"/>
    <dgm:cxn modelId="{BE08379C-BB43-451C-BC7F-D9361D1D1623}" type="presParOf" srcId="{BE4ED5E6-914B-4F6F-ACB5-58A331B00372}" destId="{326C5906-0B84-44A9-83AF-33225D25E5BD}" srcOrd="1" destOrd="0" presId="urn:microsoft.com/office/officeart/2008/layout/NameandTitleOrganizationalChart"/>
    <dgm:cxn modelId="{8EEF0BB1-17CE-480C-83D6-A8E0128BFD46}" type="presParOf" srcId="{326C5906-0B84-44A9-83AF-33225D25E5BD}" destId="{2976D7D2-3F47-4DC6-A30F-CEDC1EBEB796}" srcOrd="0" destOrd="0" presId="urn:microsoft.com/office/officeart/2008/layout/NameandTitleOrganizationalChart"/>
    <dgm:cxn modelId="{F35EFA9D-214A-4537-8E75-D39FF16EAA9C}" type="presParOf" srcId="{326C5906-0B84-44A9-83AF-33225D25E5BD}" destId="{1E122CFF-C22D-40D8-B9F3-61AC41EC8560}" srcOrd="1" destOrd="0" presId="urn:microsoft.com/office/officeart/2008/layout/NameandTitleOrganizationalChart"/>
    <dgm:cxn modelId="{902C1738-3FF9-4432-832D-AE447DC1E66C}" type="presParOf" srcId="{1E122CFF-C22D-40D8-B9F3-61AC41EC8560}" destId="{A6D92EED-1E54-460C-B323-F256D0EBD1EF}" srcOrd="0" destOrd="0" presId="urn:microsoft.com/office/officeart/2008/layout/NameandTitleOrganizationalChart"/>
    <dgm:cxn modelId="{CA697354-D5C9-4FD8-9EFF-ABD643B396F0}" type="presParOf" srcId="{A6D92EED-1E54-460C-B323-F256D0EBD1EF}" destId="{8AD9427D-41CD-45DA-BFDC-82FC06B9002B}" srcOrd="0" destOrd="0" presId="urn:microsoft.com/office/officeart/2008/layout/NameandTitleOrganizationalChart"/>
    <dgm:cxn modelId="{B7B119EA-0E4F-4351-B6F4-2DB94CE3BE5A}" type="presParOf" srcId="{A6D92EED-1E54-460C-B323-F256D0EBD1EF}" destId="{4AE37E6E-FC8F-482B-8582-ACBC358A00F4}" srcOrd="1" destOrd="0" presId="urn:microsoft.com/office/officeart/2008/layout/NameandTitleOrganizationalChart"/>
    <dgm:cxn modelId="{1233B4AA-E343-4386-B6A9-2DFC0DBEFA66}" type="presParOf" srcId="{A6D92EED-1E54-460C-B323-F256D0EBD1EF}" destId="{211BB4D7-F5E0-47FD-8E78-BB84BF50EF1B}" srcOrd="2" destOrd="0" presId="urn:microsoft.com/office/officeart/2008/layout/NameandTitleOrganizationalChart"/>
    <dgm:cxn modelId="{C98BFEBD-4CB7-4A28-92FF-F472CDDB612A}" type="presParOf" srcId="{1E122CFF-C22D-40D8-B9F3-61AC41EC8560}" destId="{C3F4B271-531F-4917-91CF-E8578E62A0DE}" srcOrd="1" destOrd="0" presId="urn:microsoft.com/office/officeart/2008/layout/NameandTitleOrganizationalChart"/>
    <dgm:cxn modelId="{A3121149-6033-48D3-BCAD-72A0E883B2B3}" type="presParOf" srcId="{1E122CFF-C22D-40D8-B9F3-61AC41EC8560}" destId="{18D591A1-A9BD-4355-BE7D-3B773EF09943}" srcOrd="2" destOrd="0" presId="urn:microsoft.com/office/officeart/2008/layout/NameandTitleOrganizationalChart"/>
    <dgm:cxn modelId="{FA299570-561F-40A5-895E-A5FEA6D8CB8A}" type="presParOf" srcId="{326C5906-0B84-44A9-83AF-33225D25E5BD}" destId="{BC990154-5E42-4373-8A5D-1ED0BA01053D}" srcOrd="2" destOrd="0" presId="urn:microsoft.com/office/officeart/2008/layout/NameandTitleOrganizationalChart"/>
    <dgm:cxn modelId="{6974AEFE-6F6D-450F-B9D2-E6B82384D548}" type="presParOf" srcId="{326C5906-0B84-44A9-83AF-33225D25E5BD}" destId="{D5A534F1-0513-4A77-8113-785033A5C0D4}" srcOrd="3" destOrd="0" presId="urn:microsoft.com/office/officeart/2008/layout/NameandTitleOrganizationalChart"/>
    <dgm:cxn modelId="{EF3A846E-AB79-4BAD-BFF8-952673D0E95E}" type="presParOf" srcId="{D5A534F1-0513-4A77-8113-785033A5C0D4}" destId="{239D9F11-1362-4B37-8ABA-4ED3C760CCCE}" srcOrd="0" destOrd="0" presId="urn:microsoft.com/office/officeart/2008/layout/NameandTitleOrganizationalChart"/>
    <dgm:cxn modelId="{25F491EC-135B-46FE-B326-708024844670}" type="presParOf" srcId="{239D9F11-1362-4B37-8ABA-4ED3C760CCCE}" destId="{86B887CE-A583-42AA-9FAA-93EF44918ADE}" srcOrd="0" destOrd="0" presId="urn:microsoft.com/office/officeart/2008/layout/NameandTitleOrganizationalChart"/>
    <dgm:cxn modelId="{1B715EBD-31E6-4768-9BF3-0FD9B95FDA37}" type="presParOf" srcId="{239D9F11-1362-4B37-8ABA-4ED3C760CCCE}" destId="{F41A95A8-AB08-43F5-BD1A-C614A1CF3AAC}" srcOrd="1" destOrd="0" presId="urn:microsoft.com/office/officeart/2008/layout/NameandTitleOrganizationalChart"/>
    <dgm:cxn modelId="{52311480-4C49-4D7E-B48F-3EB30B5D2883}" type="presParOf" srcId="{239D9F11-1362-4B37-8ABA-4ED3C760CCCE}" destId="{E0B005D9-939F-45DD-86F9-087C0CD8E9DF}" srcOrd="2" destOrd="0" presId="urn:microsoft.com/office/officeart/2008/layout/NameandTitleOrganizationalChart"/>
    <dgm:cxn modelId="{C40EC63C-32B7-40CB-90E7-B2AF9710D8A1}" type="presParOf" srcId="{D5A534F1-0513-4A77-8113-785033A5C0D4}" destId="{380A6796-3AB9-4B16-A09D-54C105645384}" srcOrd="1" destOrd="0" presId="urn:microsoft.com/office/officeart/2008/layout/NameandTitleOrganizationalChart"/>
    <dgm:cxn modelId="{83A96583-F87B-42D8-AE00-0025D4042BC5}" type="presParOf" srcId="{D5A534F1-0513-4A77-8113-785033A5C0D4}" destId="{2BA4FBBC-9AE5-4E7A-9F75-EE651DAED8C0}" srcOrd="2" destOrd="0" presId="urn:microsoft.com/office/officeart/2008/layout/NameandTitleOrganizationalChart"/>
    <dgm:cxn modelId="{8AF0DB4A-07BD-48BC-8E86-84D786E74742}" type="presParOf" srcId="{326C5906-0B84-44A9-83AF-33225D25E5BD}" destId="{88F89EB0-0426-4178-A8D9-F606DBDC844A}" srcOrd="4" destOrd="0" presId="urn:microsoft.com/office/officeart/2008/layout/NameandTitleOrganizationalChart"/>
    <dgm:cxn modelId="{308F1A18-C85A-4006-9C1C-6B6B752588CA}" type="presParOf" srcId="{326C5906-0B84-44A9-83AF-33225D25E5BD}" destId="{D6F34E09-AEAE-45B0-8325-2D7CA36C63DA}" srcOrd="5" destOrd="0" presId="urn:microsoft.com/office/officeart/2008/layout/NameandTitleOrganizationalChart"/>
    <dgm:cxn modelId="{433D0AB6-EDFA-4A9B-8AE8-50CD20EA6A9D}" type="presParOf" srcId="{D6F34E09-AEAE-45B0-8325-2D7CA36C63DA}" destId="{56B84BCD-6029-4A0A-B123-136AA82DFC0E}" srcOrd="0" destOrd="0" presId="urn:microsoft.com/office/officeart/2008/layout/NameandTitleOrganizationalChart"/>
    <dgm:cxn modelId="{7AADCDC6-51C7-4905-8579-145E5A3C6255}" type="presParOf" srcId="{56B84BCD-6029-4A0A-B123-136AA82DFC0E}" destId="{1A87E277-AA57-4FC4-A873-B5F947461BA2}" srcOrd="0" destOrd="0" presId="urn:microsoft.com/office/officeart/2008/layout/NameandTitleOrganizationalChart"/>
    <dgm:cxn modelId="{882BDF46-1AD8-4692-AAA4-15413BD5AA2C}" type="presParOf" srcId="{56B84BCD-6029-4A0A-B123-136AA82DFC0E}" destId="{493BE7F5-1A0E-40D3-989D-13D7EADBCC6A}" srcOrd="1" destOrd="0" presId="urn:microsoft.com/office/officeart/2008/layout/NameandTitleOrganizationalChart"/>
    <dgm:cxn modelId="{96244B20-1913-403B-843D-2B1974D0EDC9}" type="presParOf" srcId="{56B84BCD-6029-4A0A-B123-136AA82DFC0E}" destId="{FC318B5F-EEC9-4DC8-B4E4-5B1264B37C5D}" srcOrd="2" destOrd="0" presId="urn:microsoft.com/office/officeart/2008/layout/NameandTitleOrganizationalChart"/>
    <dgm:cxn modelId="{94A2B4D0-673E-4906-867B-81EF324584B7}" type="presParOf" srcId="{D6F34E09-AEAE-45B0-8325-2D7CA36C63DA}" destId="{6B123962-5DE7-421B-A0F3-6283DC8A3ADB}" srcOrd="1" destOrd="0" presId="urn:microsoft.com/office/officeart/2008/layout/NameandTitleOrganizationalChart"/>
    <dgm:cxn modelId="{6ADC62C0-6A05-4D8E-BF2D-07CFA4DB841B}" type="presParOf" srcId="{D6F34E09-AEAE-45B0-8325-2D7CA36C63DA}" destId="{E9605040-3FB8-480F-9013-8D419AECC142}" srcOrd="2" destOrd="0" presId="urn:microsoft.com/office/officeart/2008/layout/NameandTitleOrganizationalChart"/>
    <dgm:cxn modelId="{DCABB102-A0F5-49D4-817F-E352EE9B2100}" type="presParOf" srcId="{BE4ED5E6-914B-4F6F-ACB5-58A331B00372}" destId="{526B721F-BCFC-4CD9-91ED-47F5F0C480FC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207DDD-C2E8-41BA-BA3B-E47113F65FB8}" type="doc">
      <dgm:prSet loTypeId="urn:microsoft.com/office/officeart/2005/8/layout/hierarchy5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2D1E766-C85E-4A66-B73E-903FD3FC20B6}">
      <dgm:prSet phldrT="[Texte]"/>
      <dgm:spPr/>
      <dgm:t>
        <a:bodyPr/>
        <a:lstStyle/>
        <a:p>
          <a:r>
            <a:rPr lang="fr-FR" dirty="0" smtClean="0"/>
            <a:t>2 catégories</a:t>
          </a:r>
          <a:endParaRPr lang="fr-FR" dirty="0"/>
        </a:p>
      </dgm:t>
    </dgm:pt>
    <dgm:pt modelId="{8BD9BC05-6DEB-44BC-96D0-EE5DEF6691E9}" type="parTrans" cxnId="{5AEEF765-9B12-412A-8619-AD051982178F}">
      <dgm:prSet/>
      <dgm:spPr/>
      <dgm:t>
        <a:bodyPr/>
        <a:lstStyle/>
        <a:p>
          <a:endParaRPr lang="fr-FR"/>
        </a:p>
      </dgm:t>
    </dgm:pt>
    <dgm:pt modelId="{15118DE1-1382-4262-8268-3414528797DC}" type="sibTrans" cxnId="{5AEEF765-9B12-412A-8619-AD051982178F}">
      <dgm:prSet/>
      <dgm:spPr/>
      <dgm:t>
        <a:bodyPr/>
        <a:lstStyle/>
        <a:p>
          <a:endParaRPr lang="fr-FR"/>
        </a:p>
      </dgm:t>
    </dgm:pt>
    <dgm:pt modelId="{2D723D43-0F63-4268-A43C-FEEB9D2E377D}">
      <dgm:prSet phldrT="[Texte]" custT="1"/>
      <dgm:spPr/>
      <dgm:t>
        <a:bodyPr/>
        <a:lstStyle/>
        <a:p>
          <a:r>
            <a:rPr lang="fr-FR" sz="2800" dirty="0" smtClean="0"/>
            <a:t>Le système des écritures non alphabétiques</a:t>
          </a:r>
          <a:endParaRPr lang="fr-FR" sz="2800" dirty="0"/>
        </a:p>
      </dgm:t>
    </dgm:pt>
    <dgm:pt modelId="{6FB9E267-B655-488D-9DD8-C11EEA167303}" type="parTrans" cxnId="{D58C354C-E331-48CE-A836-38CE89F00E48}">
      <dgm:prSet/>
      <dgm:spPr/>
      <dgm:t>
        <a:bodyPr/>
        <a:lstStyle/>
        <a:p>
          <a:endParaRPr lang="fr-FR"/>
        </a:p>
      </dgm:t>
    </dgm:pt>
    <dgm:pt modelId="{4F283EB4-F01C-4690-851B-B39C3A43EB41}" type="sibTrans" cxnId="{D58C354C-E331-48CE-A836-38CE89F00E48}">
      <dgm:prSet/>
      <dgm:spPr/>
      <dgm:t>
        <a:bodyPr/>
        <a:lstStyle/>
        <a:p>
          <a:endParaRPr lang="fr-FR"/>
        </a:p>
      </dgm:t>
    </dgm:pt>
    <dgm:pt modelId="{9307BE5D-976F-430D-AB36-99AD2AC222C0}">
      <dgm:prSet phldrT="[Texte]" custT="1"/>
      <dgm:spPr/>
      <dgm:t>
        <a:bodyPr/>
        <a:lstStyle/>
        <a:p>
          <a:r>
            <a:rPr lang="fr-FR" sz="2800" dirty="0" smtClean="0"/>
            <a:t>Le système des écritures alphabétiques</a:t>
          </a:r>
          <a:endParaRPr lang="fr-FR" sz="2800" dirty="0"/>
        </a:p>
      </dgm:t>
    </dgm:pt>
    <dgm:pt modelId="{E382C6A2-791C-43BC-B9C3-1A9D2418DE67}" type="parTrans" cxnId="{538C2634-7AA7-4F62-9852-243CE0B8B1D9}">
      <dgm:prSet/>
      <dgm:spPr/>
      <dgm:t>
        <a:bodyPr/>
        <a:lstStyle/>
        <a:p>
          <a:endParaRPr lang="fr-FR"/>
        </a:p>
      </dgm:t>
    </dgm:pt>
    <dgm:pt modelId="{028BE94B-0293-4E73-9192-3C672B248DB9}" type="sibTrans" cxnId="{538C2634-7AA7-4F62-9852-243CE0B8B1D9}">
      <dgm:prSet/>
      <dgm:spPr/>
      <dgm:t>
        <a:bodyPr/>
        <a:lstStyle/>
        <a:p>
          <a:endParaRPr lang="fr-FR"/>
        </a:p>
      </dgm:t>
    </dgm:pt>
    <dgm:pt modelId="{1CF764E0-5C7D-4431-B8AA-532D55F0399D}">
      <dgm:prSet phldrT="[Texte]" phldr="1"/>
      <dgm:spPr/>
      <dgm:t>
        <a:bodyPr/>
        <a:lstStyle/>
        <a:p>
          <a:endParaRPr lang="fr-FR" dirty="0"/>
        </a:p>
      </dgm:t>
    </dgm:pt>
    <dgm:pt modelId="{ECF65E1D-598D-4B52-BF55-EC68128CCE5E}" type="parTrans" cxnId="{8A18F2DA-48DB-455E-93D2-E2E276EDB6A9}">
      <dgm:prSet/>
      <dgm:spPr/>
      <dgm:t>
        <a:bodyPr/>
        <a:lstStyle/>
        <a:p>
          <a:endParaRPr lang="fr-FR"/>
        </a:p>
      </dgm:t>
    </dgm:pt>
    <dgm:pt modelId="{E282DD97-53E1-45F8-957E-203B96F67887}" type="sibTrans" cxnId="{8A18F2DA-48DB-455E-93D2-E2E276EDB6A9}">
      <dgm:prSet/>
      <dgm:spPr/>
      <dgm:t>
        <a:bodyPr/>
        <a:lstStyle/>
        <a:p>
          <a:endParaRPr lang="fr-FR"/>
        </a:p>
      </dgm:t>
    </dgm:pt>
    <dgm:pt modelId="{D8AE9943-16B4-43BC-93EC-C31758766789}">
      <dgm:prSet phldrT="[Texte]"/>
      <dgm:spPr/>
      <dgm:t>
        <a:bodyPr/>
        <a:lstStyle/>
        <a:p>
          <a:endParaRPr lang="fr-FR" dirty="0"/>
        </a:p>
      </dgm:t>
    </dgm:pt>
    <dgm:pt modelId="{F4660E0F-B957-487D-B9D4-8BFD606113E5}" type="sibTrans" cxnId="{6A704192-1252-4857-9824-93A6D69DCF6F}">
      <dgm:prSet/>
      <dgm:spPr/>
      <dgm:t>
        <a:bodyPr/>
        <a:lstStyle/>
        <a:p>
          <a:endParaRPr lang="fr-FR"/>
        </a:p>
      </dgm:t>
    </dgm:pt>
    <dgm:pt modelId="{422B4D91-88AD-4482-98F6-1A611A560332}" type="parTrans" cxnId="{6A704192-1252-4857-9824-93A6D69DCF6F}">
      <dgm:prSet/>
      <dgm:spPr/>
      <dgm:t>
        <a:bodyPr/>
        <a:lstStyle/>
        <a:p>
          <a:endParaRPr lang="fr-FR"/>
        </a:p>
      </dgm:t>
    </dgm:pt>
    <dgm:pt modelId="{D5CBC403-0977-43AA-8FA0-6B0A94BCD869}" type="pres">
      <dgm:prSet presAssocID="{C6207DDD-C2E8-41BA-BA3B-E47113F65FB8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D687BAC-AA5C-41D0-98B6-361E73615BBF}" type="pres">
      <dgm:prSet presAssocID="{C6207DDD-C2E8-41BA-BA3B-E47113F65FB8}" presName="hierFlow" presStyleCnt="0"/>
      <dgm:spPr/>
    </dgm:pt>
    <dgm:pt modelId="{2133CFF7-7B88-4136-A553-F60AF67D1870}" type="pres">
      <dgm:prSet presAssocID="{C6207DDD-C2E8-41BA-BA3B-E47113F65FB8}" presName="firstBuf" presStyleCnt="0"/>
      <dgm:spPr/>
    </dgm:pt>
    <dgm:pt modelId="{6A862B16-B49C-43DB-85DA-A3242B96819B}" type="pres">
      <dgm:prSet presAssocID="{C6207DDD-C2E8-41BA-BA3B-E47113F65FB8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85C754F-4911-4591-873C-00A86B76CAB9}" type="pres">
      <dgm:prSet presAssocID="{A2D1E766-C85E-4A66-B73E-903FD3FC20B6}" presName="Name17" presStyleCnt="0"/>
      <dgm:spPr/>
    </dgm:pt>
    <dgm:pt modelId="{06ADD3B2-47EE-4267-BA5F-0D807064E69E}" type="pres">
      <dgm:prSet presAssocID="{A2D1E766-C85E-4A66-B73E-903FD3FC20B6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5C9CD0F-145B-4256-BFA3-BC59987ECCB6}" type="pres">
      <dgm:prSet presAssocID="{A2D1E766-C85E-4A66-B73E-903FD3FC20B6}" presName="hierChild2" presStyleCnt="0"/>
      <dgm:spPr/>
    </dgm:pt>
    <dgm:pt modelId="{8805D2D2-7CDF-4F00-83B5-C377BA922E7F}" type="pres">
      <dgm:prSet presAssocID="{6FB9E267-B655-488D-9DD8-C11EEA167303}" presName="Name25" presStyleLbl="parChTrans1D2" presStyleIdx="0" presStyleCnt="2"/>
      <dgm:spPr/>
      <dgm:t>
        <a:bodyPr/>
        <a:lstStyle/>
        <a:p>
          <a:endParaRPr lang="fr-FR"/>
        </a:p>
      </dgm:t>
    </dgm:pt>
    <dgm:pt modelId="{1E94AC3B-6793-450C-A6E1-1B943D06A68E}" type="pres">
      <dgm:prSet presAssocID="{6FB9E267-B655-488D-9DD8-C11EEA167303}" presName="connTx" presStyleLbl="parChTrans1D2" presStyleIdx="0" presStyleCnt="2"/>
      <dgm:spPr/>
      <dgm:t>
        <a:bodyPr/>
        <a:lstStyle/>
        <a:p>
          <a:endParaRPr lang="fr-FR"/>
        </a:p>
      </dgm:t>
    </dgm:pt>
    <dgm:pt modelId="{DF0768B1-57E4-44E3-BBE5-F38778E9C59F}" type="pres">
      <dgm:prSet presAssocID="{2D723D43-0F63-4268-A43C-FEEB9D2E377D}" presName="Name30" presStyleCnt="0"/>
      <dgm:spPr/>
    </dgm:pt>
    <dgm:pt modelId="{DD9ECD12-D44E-454A-84E5-DF0FFF10FD30}" type="pres">
      <dgm:prSet presAssocID="{2D723D43-0F63-4268-A43C-FEEB9D2E377D}" presName="level2Shape" presStyleLbl="node2" presStyleIdx="0" presStyleCnt="2"/>
      <dgm:spPr/>
      <dgm:t>
        <a:bodyPr/>
        <a:lstStyle/>
        <a:p>
          <a:endParaRPr lang="fr-FR"/>
        </a:p>
      </dgm:t>
    </dgm:pt>
    <dgm:pt modelId="{E570BF66-3CAA-484D-913F-161F568754AF}" type="pres">
      <dgm:prSet presAssocID="{2D723D43-0F63-4268-A43C-FEEB9D2E377D}" presName="hierChild3" presStyleCnt="0"/>
      <dgm:spPr/>
    </dgm:pt>
    <dgm:pt modelId="{A1A874A8-ED1F-497F-B9E9-2A9D793E7884}" type="pres">
      <dgm:prSet presAssocID="{E382C6A2-791C-43BC-B9C3-1A9D2418DE67}" presName="Name25" presStyleLbl="parChTrans1D2" presStyleIdx="1" presStyleCnt="2"/>
      <dgm:spPr/>
      <dgm:t>
        <a:bodyPr/>
        <a:lstStyle/>
        <a:p>
          <a:endParaRPr lang="fr-FR"/>
        </a:p>
      </dgm:t>
    </dgm:pt>
    <dgm:pt modelId="{29F36DC6-813A-4841-BF20-0BF8D4006B13}" type="pres">
      <dgm:prSet presAssocID="{E382C6A2-791C-43BC-B9C3-1A9D2418DE67}" presName="connTx" presStyleLbl="parChTrans1D2" presStyleIdx="1" presStyleCnt="2"/>
      <dgm:spPr/>
      <dgm:t>
        <a:bodyPr/>
        <a:lstStyle/>
        <a:p>
          <a:endParaRPr lang="fr-FR"/>
        </a:p>
      </dgm:t>
    </dgm:pt>
    <dgm:pt modelId="{DE15C247-81E1-46AD-ADCF-78E1BE35CE1F}" type="pres">
      <dgm:prSet presAssocID="{9307BE5D-976F-430D-AB36-99AD2AC222C0}" presName="Name30" presStyleCnt="0"/>
      <dgm:spPr/>
    </dgm:pt>
    <dgm:pt modelId="{41FA4EA3-FCAA-4331-BFE1-1C3F6A104B5E}" type="pres">
      <dgm:prSet presAssocID="{9307BE5D-976F-430D-AB36-99AD2AC222C0}" presName="level2Shape" presStyleLbl="node2" presStyleIdx="1" presStyleCnt="2"/>
      <dgm:spPr/>
      <dgm:t>
        <a:bodyPr/>
        <a:lstStyle/>
        <a:p>
          <a:endParaRPr lang="fr-FR"/>
        </a:p>
      </dgm:t>
    </dgm:pt>
    <dgm:pt modelId="{E00EA03D-70BD-4B2C-B4C3-9B428236C1C1}" type="pres">
      <dgm:prSet presAssocID="{9307BE5D-976F-430D-AB36-99AD2AC222C0}" presName="hierChild3" presStyleCnt="0"/>
      <dgm:spPr/>
    </dgm:pt>
    <dgm:pt modelId="{A1B60787-94D5-4907-B1E0-38DC25A6156B}" type="pres">
      <dgm:prSet presAssocID="{C6207DDD-C2E8-41BA-BA3B-E47113F65FB8}" presName="bgShapesFlow" presStyleCnt="0"/>
      <dgm:spPr/>
    </dgm:pt>
    <dgm:pt modelId="{A71371EE-8492-4F17-B6A9-F723F0A22D7A}" type="pres">
      <dgm:prSet presAssocID="{D8AE9943-16B4-43BC-93EC-C31758766789}" presName="rectComp" presStyleCnt="0"/>
      <dgm:spPr/>
    </dgm:pt>
    <dgm:pt modelId="{DB65B8DA-7F84-425F-8F34-2F26A789E0E5}" type="pres">
      <dgm:prSet presAssocID="{D8AE9943-16B4-43BC-93EC-C31758766789}" presName="bgRect" presStyleLbl="bgShp" presStyleIdx="0" presStyleCnt="2"/>
      <dgm:spPr/>
      <dgm:t>
        <a:bodyPr/>
        <a:lstStyle/>
        <a:p>
          <a:endParaRPr lang="fr-FR"/>
        </a:p>
      </dgm:t>
    </dgm:pt>
    <dgm:pt modelId="{192D5166-1E4F-475C-BED9-D080833EFCD3}" type="pres">
      <dgm:prSet presAssocID="{D8AE9943-16B4-43BC-93EC-C31758766789}" presName="bgRectTx" presStyleLbl="bgShp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0D463FC-6F2E-4848-B9E4-95EFEDF82D81}" type="pres">
      <dgm:prSet presAssocID="{D8AE9943-16B4-43BC-93EC-C31758766789}" presName="spComp" presStyleCnt="0"/>
      <dgm:spPr/>
    </dgm:pt>
    <dgm:pt modelId="{255DCC64-CCCB-47FD-B03C-7FEF9E328465}" type="pres">
      <dgm:prSet presAssocID="{D8AE9943-16B4-43BC-93EC-C31758766789}" presName="hSp" presStyleCnt="0"/>
      <dgm:spPr/>
    </dgm:pt>
    <dgm:pt modelId="{32F59DE0-F702-48F9-B6EE-02C6A9D168E4}" type="pres">
      <dgm:prSet presAssocID="{1CF764E0-5C7D-4431-B8AA-532D55F0399D}" presName="rectComp" presStyleCnt="0"/>
      <dgm:spPr/>
    </dgm:pt>
    <dgm:pt modelId="{08A32DDE-9852-4362-9C71-5BF2F7E394E3}" type="pres">
      <dgm:prSet presAssocID="{1CF764E0-5C7D-4431-B8AA-532D55F0399D}" presName="bgRect" presStyleLbl="bgShp" presStyleIdx="1" presStyleCnt="2"/>
      <dgm:spPr/>
      <dgm:t>
        <a:bodyPr/>
        <a:lstStyle/>
        <a:p>
          <a:endParaRPr lang="fr-FR"/>
        </a:p>
      </dgm:t>
    </dgm:pt>
    <dgm:pt modelId="{A4959814-9761-4945-A5A2-6CFD203A6E27}" type="pres">
      <dgm:prSet presAssocID="{1CF764E0-5C7D-4431-B8AA-532D55F0399D}" presName="bgRectTx" presStyleLbl="bgShp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8923A26-4B67-430C-A8ED-E1D56BBCF75B}" type="presOf" srcId="{D8AE9943-16B4-43BC-93EC-C31758766789}" destId="{192D5166-1E4F-475C-BED9-D080833EFCD3}" srcOrd="1" destOrd="0" presId="urn:microsoft.com/office/officeart/2005/8/layout/hierarchy5"/>
    <dgm:cxn modelId="{5B29CE0F-9C69-4092-9466-7FA7F9BAAFA7}" type="presOf" srcId="{1CF764E0-5C7D-4431-B8AA-532D55F0399D}" destId="{08A32DDE-9852-4362-9C71-5BF2F7E394E3}" srcOrd="0" destOrd="0" presId="urn:microsoft.com/office/officeart/2005/8/layout/hierarchy5"/>
    <dgm:cxn modelId="{D58C354C-E331-48CE-A836-38CE89F00E48}" srcId="{A2D1E766-C85E-4A66-B73E-903FD3FC20B6}" destId="{2D723D43-0F63-4268-A43C-FEEB9D2E377D}" srcOrd="0" destOrd="0" parTransId="{6FB9E267-B655-488D-9DD8-C11EEA167303}" sibTransId="{4F283EB4-F01C-4690-851B-B39C3A43EB41}"/>
    <dgm:cxn modelId="{89B6DD78-0F5C-4E65-861C-4AB915168380}" type="presOf" srcId="{D8AE9943-16B4-43BC-93EC-C31758766789}" destId="{DB65B8DA-7F84-425F-8F34-2F26A789E0E5}" srcOrd="0" destOrd="0" presId="urn:microsoft.com/office/officeart/2005/8/layout/hierarchy5"/>
    <dgm:cxn modelId="{A29E98E0-7C8F-43D0-A6A3-47F5413D08F0}" type="presOf" srcId="{9307BE5D-976F-430D-AB36-99AD2AC222C0}" destId="{41FA4EA3-FCAA-4331-BFE1-1C3F6A104B5E}" srcOrd="0" destOrd="0" presId="urn:microsoft.com/office/officeart/2005/8/layout/hierarchy5"/>
    <dgm:cxn modelId="{C8187592-259E-4AEE-A595-C52E4A2F463C}" type="presOf" srcId="{A2D1E766-C85E-4A66-B73E-903FD3FC20B6}" destId="{06ADD3B2-47EE-4267-BA5F-0D807064E69E}" srcOrd="0" destOrd="0" presId="urn:microsoft.com/office/officeart/2005/8/layout/hierarchy5"/>
    <dgm:cxn modelId="{8A18F2DA-48DB-455E-93D2-E2E276EDB6A9}" srcId="{C6207DDD-C2E8-41BA-BA3B-E47113F65FB8}" destId="{1CF764E0-5C7D-4431-B8AA-532D55F0399D}" srcOrd="2" destOrd="0" parTransId="{ECF65E1D-598D-4B52-BF55-EC68128CCE5E}" sibTransId="{E282DD97-53E1-45F8-957E-203B96F67887}"/>
    <dgm:cxn modelId="{538C2634-7AA7-4F62-9852-243CE0B8B1D9}" srcId="{A2D1E766-C85E-4A66-B73E-903FD3FC20B6}" destId="{9307BE5D-976F-430D-AB36-99AD2AC222C0}" srcOrd="1" destOrd="0" parTransId="{E382C6A2-791C-43BC-B9C3-1A9D2418DE67}" sibTransId="{028BE94B-0293-4E73-9192-3C672B248DB9}"/>
    <dgm:cxn modelId="{9B05F6BF-6FB7-4ED1-9C09-843FE0ECC743}" type="presOf" srcId="{6FB9E267-B655-488D-9DD8-C11EEA167303}" destId="{1E94AC3B-6793-450C-A6E1-1B943D06A68E}" srcOrd="1" destOrd="0" presId="urn:microsoft.com/office/officeart/2005/8/layout/hierarchy5"/>
    <dgm:cxn modelId="{74925BF7-2344-445B-AD62-BDE865E0A03C}" type="presOf" srcId="{E382C6A2-791C-43BC-B9C3-1A9D2418DE67}" destId="{29F36DC6-813A-4841-BF20-0BF8D4006B13}" srcOrd="1" destOrd="0" presId="urn:microsoft.com/office/officeart/2005/8/layout/hierarchy5"/>
    <dgm:cxn modelId="{98D0EE66-5B0E-4CDC-A99B-6425F0F72C88}" type="presOf" srcId="{1CF764E0-5C7D-4431-B8AA-532D55F0399D}" destId="{A4959814-9761-4945-A5A2-6CFD203A6E27}" srcOrd="1" destOrd="0" presId="urn:microsoft.com/office/officeart/2005/8/layout/hierarchy5"/>
    <dgm:cxn modelId="{5AEEF765-9B12-412A-8619-AD051982178F}" srcId="{C6207DDD-C2E8-41BA-BA3B-E47113F65FB8}" destId="{A2D1E766-C85E-4A66-B73E-903FD3FC20B6}" srcOrd="0" destOrd="0" parTransId="{8BD9BC05-6DEB-44BC-96D0-EE5DEF6691E9}" sibTransId="{15118DE1-1382-4262-8268-3414528797DC}"/>
    <dgm:cxn modelId="{43199530-4756-4D5D-9B26-9899821CEF2D}" type="presOf" srcId="{E382C6A2-791C-43BC-B9C3-1A9D2418DE67}" destId="{A1A874A8-ED1F-497F-B9E9-2A9D793E7884}" srcOrd="0" destOrd="0" presId="urn:microsoft.com/office/officeart/2005/8/layout/hierarchy5"/>
    <dgm:cxn modelId="{6A704192-1252-4857-9824-93A6D69DCF6F}" srcId="{C6207DDD-C2E8-41BA-BA3B-E47113F65FB8}" destId="{D8AE9943-16B4-43BC-93EC-C31758766789}" srcOrd="1" destOrd="0" parTransId="{422B4D91-88AD-4482-98F6-1A611A560332}" sibTransId="{F4660E0F-B957-487D-B9D4-8BFD606113E5}"/>
    <dgm:cxn modelId="{823A8073-A15B-4A4C-8064-704D3EB71FDD}" type="presOf" srcId="{2D723D43-0F63-4268-A43C-FEEB9D2E377D}" destId="{DD9ECD12-D44E-454A-84E5-DF0FFF10FD30}" srcOrd="0" destOrd="0" presId="urn:microsoft.com/office/officeart/2005/8/layout/hierarchy5"/>
    <dgm:cxn modelId="{10F9B45A-39CA-493E-B28C-AE2E4655438A}" type="presOf" srcId="{C6207DDD-C2E8-41BA-BA3B-E47113F65FB8}" destId="{D5CBC403-0977-43AA-8FA0-6B0A94BCD869}" srcOrd="0" destOrd="0" presId="urn:microsoft.com/office/officeart/2005/8/layout/hierarchy5"/>
    <dgm:cxn modelId="{2AB50618-4580-4C64-ADF4-DAA4A64D0D18}" type="presOf" srcId="{6FB9E267-B655-488D-9DD8-C11EEA167303}" destId="{8805D2D2-7CDF-4F00-83B5-C377BA922E7F}" srcOrd="0" destOrd="0" presId="urn:microsoft.com/office/officeart/2005/8/layout/hierarchy5"/>
    <dgm:cxn modelId="{FB85C864-8277-44FA-B516-1934726FB41B}" type="presParOf" srcId="{D5CBC403-0977-43AA-8FA0-6B0A94BCD869}" destId="{0D687BAC-AA5C-41D0-98B6-361E73615BBF}" srcOrd="0" destOrd="0" presId="urn:microsoft.com/office/officeart/2005/8/layout/hierarchy5"/>
    <dgm:cxn modelId="{17D56387-5B79-47A9-9ED3-88B7159CE6EF}" type="presParOf" srcId="{0D687BAC-AA5C-41D0-98B6-361E73615BBF}" destId="{2133CFF7-7B88-4136-A553-F60AF67D1870}" srcOrd="0" destOrd="0" presId="urn:microsoft.com/office/officeart/2005/8/layout/hierarchy5"/>
    <dgm:cxn modelId="{9F54B5CC-5E62-45B6-A408-C69FC81FAEB9}" type="presParOf" srcId="{0D687BAC-AA5C-41D0-98B6-361E73615BBF}" destId="{6A862B16-B49C-43DB-85DA-A3242B96819B}" srcOrd="1" destOrd="0" presId="urn:microsoft.com/office/officeart/2005/8/layout/hierarchy5"/>
    <dgm:cxn modelId="{FFBFDB24-0C66-44C7-89B4-B0DBC4F79BB7}" type="presParOf" srcId="{6A862B16-B49C-43DB-85DA-A3242B96819B}" destId="{685C754F-4911-4591-873C-00A86B76CAB9}" srcOrd="0" destOrd="0" presId="urn:microsoft.com/office/officeart/2005/8/layout/hierarchy5"/>
    <dgm:cxn modelId="{630FBC4E-5374-4174-A1EC-196054DDA1B2}" type="presParOf" srcId="{685C754F-4911-4591-873C-00A86B76CAB9}" destId="{06ADD3B2-47EE-4267-BA5F-0D807064E69E}" srcOrd="0" destOrd="0" presId="urn:microsoft.com/office/officeart/2005/8/layout/hierarchy5"/>
    <dgm:cxn modelId="{AA5D69D6-C894-4567-AFB9-48889ED9C1BE}" type="presParOf" srcId="{685C754F-4911-4591-873C-00A86B76CAB9}" destId="{E5C9CD0F-145B-4256-BFA3-BC59987ECCB6}" srcOrd="1" destOrd="0" presId="urn:microsoft.com/office/officeart/2005/8/layout/hierarchy5"/>
    <dgm:cxn modelId="{76D4914A-B83B-4855-B2C4-1720298EB108}" type="presParOf" srcId="{E5C9CD0F-145B-4256-BFA3-BC59987ECCB6}" destId="{8805D2D2-7CDF-4F00-83B5-C377BA922E7F}" srcOrd="0" destOrd="0" presId="urn:microsoft.com/office/officeart/2005/8/layout/hierarchy5"/>
    <dgm:cxn modelId="{2CDC6128-DE60-448F-B82C-F2876C89917E}" type="presParOf" srcId="{8805D2D2-7CDF-4F00-83B5-C377BA922E7F}" destId="{1E94AC3B-6793-450C-A6E1-1B943D06A68E}" srcOrd="0" destOrd="0" presId="urn:microsoft.com/office/officeart/2005/8/layout/hierarchy5"/>
    <dgm:cxn modelId="{F17BC021-534D-485C-95F2-14367AC15D3F}" type="presParOf" srcId="{E5C9CD0F-145B-4256-BFA3-BC59987ECCB6}" destId="{DF0768B1-57E4-44E3-BBE5-F38778E9C59F}" srcOrd="1" destOrd="0" presId="urn:microsoft.com/office/officeart/2005/8/layout/hierarchy5"/>
    <dgm:cxn modelId="{8861E18B-471B-4219-8FC7-F123C31C84CD}" type="presParOf" srcId="{DF0768B1-57E4-44E3-BBE5-F38778E9C59F}" destId="{DD9ECD12-D44E-454A-84E5-DF0FFF10FD30}" srcOrd="0" destOrd="0" presId="urn:microsoft.com/office/officeart/2005/8/layout/hierarchy5"/>
    <dgm:cxn modelId="{56DEA225-D1A7-4F72-99CE-0FFC2F43B7A8}" type="presParOf" srcId="{DF0768B1-57E4-44E3-BBE5-F38778E9C59F}" destId="{E570BF66-3CAA-484D-913F-161F568754AF}" srcOrd="1" destOrd="0" presId="urn:microsoft.com/office/officeart/2005/8/layout/hierarchy5"/>
    <dgm:cxn modelId="{B7223AEA-FA2D-4F5C-A10D-CEA003965412}" type="presParOf" srcId="{E5C9CD0F-145B-4256-BFA3-BC59987ECCB6}" destId="{A1A874A8-ED1F-497F-B9E9-2A9D793E7884}" srcOrd="2" destOrd="0" presId="urn:microsoft.com/office/officeart/2005/8/layout/hierarchy5"/>
    <dgm:cxn modelId="{2262C10A-2A11-46DD-8B1C-840E9496513B}" type="presParOf" srcId="{A1A874A8-ED1F-497F-B9E9-2A9D793E7884}" destId="{29F36DC6-813A-4841-BF20-0BF8D4006B13}" srcOrd="0" destOrd="0" presId="urn:microsoft.com/office/officeart/2005/8/layout/hierarchy5"/>
    <dgm:cxn modelId="{3ADA60E5-9E8A-494A-94CC-CB2A01685CD4}" type="presParOf" srcId="{E5C9CD0F-145B-4256-BFA3-BC59987ECCB6}" destId="{DE15C247-81E1-46AD-ADCF-78E1BE35CE1F}" srcOrd="3" destOrd="0" presId="urn:microsoft.com/office/officeart/2005/8/layout/hierarchy5"/>
    <dgm:cxn modelId="{D2B91A44-B9CF-4B69-B539-E350C47AA66C}" type="presParOf" srcId="{DE15C247-81E1-46AD-ADCF-78E1BE35CE1F}" destId="{41FA4EA3-FCAA-4331-BFE1-1C3F6A104B5E}" srcOrd="0" destOrd="0" presId="urn:microsoft.com/office/officeart/2005/8/layout/hierarchy5"/>
    <dgm:cxn modelId="{BD53CDC3-ECD0-47EF-AEF7-B6BA090D957D}" type="presParOf" srcId="{DE15C247-81E1-46AD-ADCF-78E1BE35CE1F}" destId="{E00EA03D-70BD-4B2C-B4C3-9B428236C1C1}" srcOrd="1" destOrd="0" presId="urn:microsoft.com/office/officeart/2005/8/layout/hierarchy5"/>
    <dgm:cxn modelId="{BA5643EC-A90D-4871-997D-0E3E665649D8}" type="presParOf" srcId="{D5CBC403-0977-43AA-8FA0-6B0A94BCD869}" destId="{A1B60787-94D5-4907-B1E0-38DC25A6156B}" srcOrd="1" destOrd="0" presId="urn:microsoft.com/office/officeart/2005/8/layout/hierarchy5"/>
    <dgm:cxn modelId="{ADBB7AA4-CEE9-4DEB-9A76-DD4D1D86C8EC}" type="presParOf" srcId="{A1B60787-94D5-4907-B1E0-38DC25A6156B}" destId="{A71371EE-8492-4F17-B6A9-F723F0A22D7A}" srcOrd="0" destOrd="0" presId="urn:microsoft.com/office/officeart/2005/8/layout/hierarchy5"/>
    <dgm:cxn modelId="{7263D4DE-CB06-4528-B261-1A646F6CEF25}" type="presParOf" srcId="{A71371EE-8492-4F17-B6A9-F723F0A22D7A}" destId="{DB65B8DA-7F84-425F-8F34-2F26A789E0E5}" srcOrd="0" destOrd="0" presId="urn:microsoft.com/office/officeart/2005/8/layout/hierarchy5"/>
    <dgm:cxn modelId="{53447253-6509-483A-A782-B1D60BA13FEC}" type="presParOf" srcId="{A71371EE-8492-4F17-B6A9-F723F0A22D7A}" destId="{192D5166-1E4F-475C-BED9-D080833EFCD3}" srcOrd="1" destOrd="0" presId="urn:microsoft.com/office/officeart/2005/8/layout/hierarchy5"/>
    <dgm:cxn modelId="{E5F9A743-CECD-4ABF-9786-E158EE895F9D}" type="presParOf" srcId="{A1B60787-94D5-4907-B1E0-38DC25A6156B}" destId="{30D463FC-6F2E-4848-B9E4-95EFEDF82D81}" srcOrd="1" destOrd="0" presId="urn:microsoft.com/office/officeart/2005/8/layout/hierarchy5"/>
    <dgm:cxn modelId="{72481806-74F8-49C0-9A90-9855423E0DB4}" type="presParOf" srcId="{30D463FC-6F2E-4848-B9E4-95EFEDF82D81}" destId="{255DCC64-CCCB-47FD-B03C-7FEF9E328465}" srcOrd="0" destOrd="0" presId="urn:microsoft.com/office/officeart/2005/8/layout/hierarchy5"/>
    <dgm:cxn modelId="{7A872D06-706B-4E4A-9A79-91AA3D4DC6FA}" type="presParOf" srcId="{A1B60787-94D5-4907-B1E0-38DC25A6156B}" destId="{32F59DE0-F702-48F9-B6EE-02C6A9D168E4}" srcOrd="2" destOrd="0" presId="urn:microsoft.com/office/officeart/2005/8/layout/hierarchy5"/>
    <dgm:cxn modelId="{25E1FDCD-B6D0-4A58-A171-ABDBB7B5D058}" type="presParOf" srcId="{32F59DE0-F702-48F9-B6EE-02C6A9D168E4}" destId="{08A32DDE-9852-4362-9C71-5BF2F7E394E3}" srcOrd="0" destOrd="0" presId="urn:microsoft.com/office/officeart/2005/8/layout/hierarchy5"/>
    <dgm:cxn modelId="{9B80A6E3-4026-485A-B1FA-CF349EDFBBB3}" type="presParOf" srcId="{32F59DE0-F702-48F9-B6EE-02C6A9D168E4}" destId="{A4959814-9761-4945-A5A2-6CFD203A6E27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37EBA6-6A04-481C-8456-D75F5F8E4C7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CF1AA25-3D3F-42BB-A40E-45644C85F58A}">
      <dgm:prSet phldrT="[Texte]"/>
      <dgm:spPr/>
      <dgm:t>
        <a:bodyPr/>
        <a:lstStyle/>
        <a:p>
          <a:r>
            <a:rPr lang="fr-FR" dirty="0" smtClean="0"/>
            <a:t>Typologie</a:t>
          </a:r>
          <a:endParaRPr lang="fr-FR" dirty="0"/>
        </a:p>
      </dgm:t>
    </dgm:pt>
    <dgm:pt modelId="{9EFF91BA-5A90-4283-9F79-80E1DDD2A753}" type="parTrans" cxnId="{FD785898-1B2E-4F47-8F72-ABDDBB1DAC8C}">
      <dgm:prSet/>
      <dgm:spPr/>
      <dgm:t>
        <a:bodyPr/>
        <a:lstStyle/>
        <a:p>
          <a:endParaRPr lang="fr-FR"/>
        </a:p>
      </dgm:t>
    </dgm:pt>
    <dgm:pt modelId="{55DD23B0-656A-4568-8B45-8E8D43E194E1}" type="sibTrans" cxnId="{FD785898-1B2E-4F47-8F72-ABDDBB1DAC8C}">
      <dgm:prSet/>
      <dgm:spPr/>
      <dgm:t>
        <a:bodyPr/>
        <a:lstStyle/>
        <a:p>
          <a:endParaRPr lang="fr-FR"/>
        </a:p>
      </dgm:t>
    </dgm:pt>
    <dgm:pt modelId="{D862C295-FFEB-4070-9223-6A2C38298C03}">
      <dgm:prSet phldrT="[Texte]"/>
      <dgm:spPr/>
      <dgm:t>
        <a:bodyPr/>
        <a:lstStyle/>
        <a:p>
          <a:r>
            <a:rPr lang="fr-FR" dirty="0" smtClean="0"/>
            <a:t>Ecrit manuscrit</a:t>
          </a:r>
          <a:endParaRPr lang="fr-FR" dirty="0"/>
        </a:p>
      </dgm:t>
    </dgm:pt>
    <dgm:pt modelId="{C25E7199-B57B-4F40-9AB4-1C7AD6477EE5}" type="parTrans" cxnId="{E5EFCFC1-59C8-4697-822F-93838E9D010F}">
      <dgm:prSet/>
      <dgm:spPr/>
      <dgm:t>
        <a:bodyPr/>
        <a:lstStyle/>
        <a:p>
          <a:endParaRPr lang="fr-FR"/>
        </a:p>
      </dgm:t>
    </dgm:pt>
    <dgm:pt modelId="{455E9954-3789-4005-A4FB-9879044CBA94}" type="sibTrans" cxnId="{E5EFCFC1-59C8-4697-822F-93838E9D010F}">
      <dgm:prSet/>
      <dgm:spPr/>
      <dgm:t>
        <a:bodyPr/>
        <a:lstStyle/>
        <a:p>
          <a:endParaRPr lang="fr-FR"/>
        </a:p>
      </dgm:t>
    </dgm:pt>
    <dgm:pt modelId="{5558B7C3-B61D-4B99-87BC-5CD19512A0C3}">
      <dgm:prSet phldrT="[Texte]"/>
      <dgm:spPr/>
      <dgm:t>
        <a:bodyPr/>
        <a:lstStyle/>
        <a:p>
          <a:r>
            <a:rPr lang="fr-FR" dirty="0" smtClean="0"/>
            <a:t>Ecrit imprimé </a:t>
          </a:r>
          <a:endParaRPr lang="fr-FR" dirty="0"/>
        </a:p>
      </dgm:t>
    </dgm:pt>
    <dgm:pt modelId="{A9866EED-6B24-44B4-9506-FA4E2195BFAF}" type="parTrans" cxnId="{553517BB-ADE8-4C29-854E-DDBAD6142B98}">
      <dgm:prSet/>
      <dgm:spPr/>
      <dgm:t>
        <a:bodyPr/>
        <a:lstStyle/>
        <a:p>
          <a:endParaRPr lang="fr-FR"/>
        </a:p>
      </dgm:t>
    </dgm:pt>
    <dgm:pt modelId="{6DA0D12C-FD08-4E7B-B7DE-C65678025954}" type="sibTrans" cxnId="{553517BB-ADE8-4C29-854E-DDBAD6142B98}">
      <dgm:prSet/>
      <dgm:spPr/>
      <dgm:t>
        <a:bodyPr/>
        <a:lstStyle/>
        <a:p>
          <a:endParaRPr lang="fr-FR"/>
        </a:p>
      </dgm:t>
    </dgm:pt>
    <dgm:pt modelId="{A47A1F50-54DB-49A5-B0E8-09F9D7CB6722}">
      <dgm:prSet phldrT="[Texte]"/>
      <dgm:spPr/>
      <dgm:t>
        <a:bodyPr/>
        <a:lstStyle/>
        <a:p>
          <a:r>
            <a:rPr lang="fr-FR" dirty="0" smtClean="0"/>
            <a:t>Ecrit numérique </a:t>
          </a:r>
          <a:endParaRPr lang="fr-FR" dirty="0"/>
        </a:p>
      </dgm:t>
    </dgm:pt>
    <dgm:pt modelId="{E1840176-6719-4682-812B-8E6457674F4F}" type="parTrans" cxnId="{8AB6E4DB-068E-4F9E-8E8C-19BB81435BCB}">
      <dgm:prSet/>
      <dgm:spPr/>
      <dgm:t>
        <a:bodyPr/>
        <a:lstStyle/>
        <a:p>
          <a:endParaRPr lang="fr-FR"/>
        </a:p>
      </dgm:t>
    </dgm:pt>
    <dgm:pt modelId="{31595C77-9833-4F60-87C5-E257D5784EFB}" type="sibTrans" cxnId="{8AB6E4DB-068E-4F9E-8E8C-19BB81435BCB}">
      <dgm:prSet/>
      <dgm:spPr/>
      <dgm:t>
        <a:bodyPr/>
        <a:lstStyle/>
        <a:p>
          <a:endParaRPr lang="fr-FR"/>
        </a:p>
      </dgm:t>
    </dgm:pt>
    <dgm:pt modelId="{B428768F-8EE4-4DA2-B53D-8332B9DECBD4}" type="pres">
      <dgm:prSet presAssocID="{AE37EBA6-6A04-481C-8456-D75F5F8E4C7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490B6B42-48D5-45DC-AFC3-A0E7CF02E48B}" type="pres">
      <dgm:prSet presAssocID="{7CF1AA25-3D3F-42BB-A40E-45644C85F58A}" presName="hierRoot1" presStyleCnt="0"/>
      <dgm:spPr/>
    </dgm:pt>
    <dgm:pt modelId="{3C09C11B-C9A8-4B20-A38E-683699835B14}" type="pres">
      <dgm:prSet presAssocID="{7CF1AA25-3D3F-42BB-A40E-45644C85F58A}" presName="composite" presStyleCnt="0"/>
      <dgm:spPr/>
    </dgm:pt>
    <dgm:pt modelId="{2E772E8B-32CD-4774-A94A-E835FEF8BB62}" type="pres">
      <dgm:prSet presAssocID="{7CF1AA25-3D3F-42BB-A40E-45644C85F58A}" presName="background" presStyleLbl="node0" presStyleIdx="0" presStyleCnt="1"/>
      <dgm:spPr/>
    </dgm:pt>
    <dgm:pt modelId="{B033FDE4-E55F-4EAB-9657-648C3F778294}" type="pres">
      <dgm:prSet presAssocID="{7CF1AA25-3D3F-42BB-A40E-45644C85F58A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577AC9C-B0E0-4FD5-B102-E873CE1747DD}" type="pres">
      <dgm:prSet presAssocID="{7CF1AA25-3D3F-42BB-A40E-45644C85F58A}" presName="hierChild2" presStyleCnt="0"/>
      <dgm:spPr/>
    </dgm:pt>
    <dgm:pt modelId="{BD3902B9-4D1A-44B9-9B18-5037926B16A2}" type="pres">
      <dgm:prSet presAssocID="{C25E7199-B57B-4F40-9AB4-1C7AD6477EE5}" presName="Name10" presStyleLbl="parChTrans1D2" presStyleIdx="0" presStyleCnt="3"/>
      <dgm:spPr/>
      <dgm:t>
        <a:bodyPr/>
        <a:lstStyle/>
        <a:p>
          <a:endParaRPr lang="fr-FR"/>
        </a:p>
      </dgm:t>
    </dgm:pt>
    <dgm:pt modelId="{F97D0B57-17C2-4E7E-928A-9A41E29D0DF1}" type="pres">
      <dgm:prSet presAssocID="{D862C295-FFEB-4070-9223-6A2C38298C03}" presName="hierRoot2" presStyleCnt="0"/>
      <dgm:spPr/>
    </dgm:pt>
    <dgm:pt modelId="{023B4E84-E2B8-4D01-8A5F-2EE02CDC51F5}" type="pres">
      <dgm:prSet presAssocID="{D862C295-FFEB-4070-9223-6A2C38298C03}" presName="composite2" presStyleCnt="0"/>
      <dgm:spPr/>
    </dgm:pt>
    <dgm:pt modelId="{4660AAD8-9380-40F1-9CAB-889D11F514F6}" type="pres">
      <dgm:prSet presAssocID="{D862C295-FFEB-4070-9223-6A2C38298C03}" presName="background2" presStyleLbl="node2" presStyleIdx="0" presStyleCnt="3"/>
      <dgm:spPr/>
    </dgm:pt>
    <dgm:pt modelId="{2CE6900E-2FDE-4287-A5B7-14735D212D73}" type="pres">
      <dgm:prSet presAssocID="{D862C295-FFEB-4070-9223-6A2C38298C03}" presName="text2" presStyleLbl="fgAcc2" presStyleIdx="0" presStyleCnt="3" custLinFactX="-7543" custLinFactNeighborX="-100000" custLinFactNeighborY="149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6A09028-D6F0-48D9-8BE0-6FB9E83D8BEF}" type="pres">
      <dgm:prSet presAssocID="{D862C295-FFEB-4070-9223-6A2C38298C03}" presName="hierChild3" presStyleCnt="0"/>
      <dgm:spPr/>
    </dgm:pt>
    <dgm:pt modelId="{3F744A6B-ABCF-4599-84FD-FCDBCB0420B8}" type="pres">
      <dgm:prSet presAssocID="{A9866EED-6B24-44B4-9506-FA4E2195BFAF}" presName="Name10" presStyleLbl="parChTrans1D2" presStyleIdx="1" presStyleCnt="3"/>
      <dgm:spPr/>
      <dgm:t>
        <a:bodyPr/>
        <a:lstStyle/>
        <a:p>
          <a:endParaRPr lang="fr-FR"/>
        </a:p>
      </dgm:t>
    </dgm:pt>
    <dgm:pt modelId="{D0994896-81B3-4EC7-8998-3E62AF26B163}" type="pres">
      <dgm:prSet presAssocID="{5558B7C3-B61D-4B99-87BC-5CD19512A0C3}" presName="hierRoot2" presStyleCnt="0"/>
      <dgm:spPr/>
    </dgm:pt>
    <dgm:pt modelId="{36CE0B4E-22EF-42FB-8856-EA8C85838E19}" type="pres">
      <dgm:prSet presAssocID="{5558B7C3-B61D-4B99-87BC-5CD19512A0C3}" presName="composite2" presStyleCnt="0"/>
      <dgm:spPr/>
    </dgm:pt>
    <dgm:pt modelId="{0C26211E-87D4-409E-9FBF-7EE52B5EF6BA}" type="pres">
      <dgm:prSet presAssocID="{5558B7C3-B61D-4B99-87BC-5CD19512A0C3}" presName="background2" presStyleLbl="node2" presStyleIdx="1" presStyleCnt="3"/>
      <dgm:spPr/>
    </dgm:pt>
    <dgm:pt modelId="{87131202-9DBC-4B9E-AA89-720A46E0EE41}" type="pres">
      <dgm:prSet presAssocID="{5558B7C3-B61D-4B99-87BC-5CD19512A0C3}" presName="text2" presStyleLbl="fgAcc2" presStyleIdx="1" presStyleCnt="3" custLinFactNeighborX="-11312" custLinFactNeighborY="240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A1390FA-D46B-4D7E-BC7C-F12B09DE5465}" type="pres">
      <dgm:prSet presAssocID="{5558B7C3-B61D-4B99-87BC-5CD19512A0C3}" presName="hierChild3" presStyleCnt="0"/>
      <dgm:spPr/>
    </dgm:pt>
    <dgm:pt modelId="{78E49320-D81D-4D90-B176-5CA899476330}" type="pres">
      <dgm:prSet presAssocID="{E1840176-6719-4682-812B-8E6457674F4F}" presName="Name10" presStyleLbl="parChTrans1D2" presStyleIdx="2" presStyleCnt="3"/>
      <dgm:spPr/>
      <dgm:t>
        <a:bodyPr/>
        <a:lstStyle/>
        <a:p>
          <a:endParaRPr lang="fr-FR"/>
        </a:p>
      </dgm:t>
    </dgm:pt>
    <dgm:pt modelId="{672D39FE-797D-4F3C-AEE1-1BAC1476BA17}" type="pres">
      <dgm:prSet presAssocID="{A47A1F50-54DB-49A5-B0E8-09F9D7CB6722}" presName="hierRoot2" presStyleCnt="0"/>
      <dgm:spPr/>
    </dgm:pt>
    <dgm:pt modelId="{CA2543BE-2C99-48F7-A08E-865DC3BB0F7B}" type="pres">
      <dgm:prSet presAssocID="{A47A1F50-54DB-49A5-B0E8-09F9D7CB6722}" presName="composite2" presStyleCnt="0"/>
      <dgm:spPr/>
    </dgm:pt>
    <dgm:pt modelId="{CFEC86AE-BA54-48F0-849D-5C74073E2526}" type="pres">
      <dgm:prSet presAssocID="{A47A1F50-54DB-49A5-B0E8-09F9D7CB6722}" presName="background2" presStyleLbl="node2" presStyleIdx="2" presStyleCnt="3"/>
      <dgm:spPr/>
    </dgm:pt>
    <dgm:pt modelId="{F74DF57E-E715-4FAA-86EE-B0DB75848A48}" type="pres">
      <dgm:prSet presAssocID="{A47A1F50-54DB-49A5-B0E8-09F9D7CB6722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FB0B032-C7E6-4C61-91AF-A33D1F7CB744}" type="pres">
      <dgm:prSet presAssocID="{A47A1F50-54DB-49A5-B0E8-09F9D7CB6722}" presName="hierChild3" presStyleCnt="0"/>
      <dgm:spPr/>
    </dgm:pt>
  </dgm:ptLst>
  <dgm:cxnLst>
    <dgm:cxn modelId="{CF5B13FF-F846-41E3-A83E-56F45DEA96D9}" type="presOf" srcId="{AE37EBA6-6A04-481C-8456-D75F5F8E4C75}" destId="{B428768F-8EE4-4DA2-B53D-8332B9DECBD4}" srcOrd="0" destOrd="0" presId="urn:microsoft.com/office/officeart/2005/8/layout/hierarchy1"/>
    <dgm:cxn modelId="{56E1A1F3-C665-479C-A8CF-556D45827368}" type="presOf" srcId="{A47A1F50-54DB-49A5-B0E8-09F9D7CB6722}" destId="{F74DF57E-E715-4FAA-86EE-B0DB75848A48}" srcOrd="0" destOrd="0" presId="urn:microsoft.com/office/officeart/2005/8/layout/hierarchy1"/>
    <dgm:cxn modelId="{62F1911E-71F2-4397-848C-C9AB4CB97BF0}" type="presOf" srcId="{7CF1AA25-3D3F-42BB-A40E-45644C85F58A}" destId="{B033FDE4-E55F-4EAB-9657-648C3F778294}" srcOrd="0" destOrd="0" presId="urn:microsoft.com/office/officeart/2005/8/layout/hierarchy1"/>
    <dgm:cxn modelId="{553517BB-ADE8-4C29-854E-DDBAD6142B98}" srcId="{7CF1AA25-3D3F-42BB-A40E-45644C85F58A}" destId="{5558B7C3-B61D-4B99-87BC-5CD19512A0C3}" srcOrd="1" destOrd="0" parTransId="{A9866EED-6B24-44B4-9506-FA4E2195BFAF}" sibTransId="{6DA0D12C-FD08-4E7B-B7DE-C65678025954}"/>
    <dgm:cxn modelId="{E9CA1FEA-451D-404D-9208-39BA3A1B1E7A}" type="presOf" srcId="{5558B7C3-B61D-4B99-87BC-5CD19512A0C3}" destId="{87131202-9DBC-4B9E-AA89-720A46E0EE41}" srcOrd="0" destOrd="0" presId="urn:microsoft.com/office/officeart/2005/8/layout/hierarchy1"/>
    <dgm:cxn modelId="{E5EFCFC1-59C8-4697-822F-93838E9D010F}" srcId="{7CF1AA25-3D3F-42BB-A40E-45644C85F58A}" destId="{D862C295-FFEB-4070-9223-6A2C38298C03}" srcOrd="0" destOrd="0" parTransId="{C25E7199-B57B-4F40-9AB4-1C7AD6477EE5}" sibTransId="{455E9954-3789-4005-A4FB-9879044CBA94}"/>
    <dgm:cxn modelId="{FD785898-1B2E-4F47-8F72-ABDDBB1DAC8C}" srcId="{AE37EBA6-6A04-481C-8456-D75F5F8E4C75}" destId="{7CF1AA25-3D3F-42BB-A40E-45644C85F58A}" srcOrd="0" destOrd="0" parTransId="{9EFF91BA-5A90-4283-9F79-80E1DDD2A753}" sibTransId="{55DD23B0-656A-4568-8B45-8E8D43E194E1}"/>
    <dgm:cxn modelId="{9ECEE440-8269-43C1-8BBB-2C969F68E9F6}" type="presOf" srcId="{C25E7199-B57B-4F40-9AB4-1C7AD6477EE5}" destId="{BD3902B9-4D1A-44B9-9B18-5037926B16A2}" srcOrd="0" destOrd="0" presId="urn:microsoft.com/office/officeart/2005/8/layout/hierarchy1"/>
    <dgm:cxn modelId="{C96261ED-A630-465C-9444-1E08D177859A}" type="presOf" srcId="{E1840176-6719-4682-812B-8E6457674F4F}" destId="{78E49320-D81D-4D90-B176-5CA899476330}" srcOrd="0" destOrd="0" presId="urn:microsoft.com/office/officeart/2005/8/layout/hierarchy1"/>
    <dgm:cxn modelId="{8AB6E4DB-068E-4F9E-8E8C-19BB81435BCB}" srcId="{7CF1AA25-3D3F-42BB-A40E-45644C85F58A}" destId="{A47A1F50-54DB-49A5-B0E8-09F9D7CB6722}" srcOrd="2" destOrd="0" parTransId="{E1840176-6719-4682-812B-8E6457674F4F}" sibTransId="{31595C77-9833-4F60-87C5-E257D5784EFB}"/>
    <dgm:cxn modelId="{CF9F09AC-B6D0-4AFB-8AAF-72AFAD5A2CED}" type="presOf" srcId="{D862C295-FFEB-4070-9223-6A2C38298C03}" destId="{2CE6900E-2FDE-4287-A5B7-14735D212D73}" srcOrd="0" destOrd="0" presId="urn:microsoft.com/office/officeart/2005/8/layout/hierarchy1"/>
    <dgm:cxn modelId="{087CCAE2-C0BA-418A-A124-5571CF4D6F0C}" type="presOf" srcId="{A9866EED-6B24-44B4-9506-FA4E2195BFAF}" destId="{3F744A6B-ABCF-4599-84FD-FCDBCB0420B8}" srcOrd="0" destOrd="0" presId="urn:microsoft.com/office/officeart/2005/8/layout/hierarchy1"/>
    <dgm:cxn modelId="{909FD558-36AB-4DEB-BBFE-21AA3558D7E0}" type="presParOf" srcId="{B428768F-8EE4-4DA2-B53D-8332B9DECBD4}" destId="{490B6B42-48D5-45DC-AFC3-A0E7CF02E48B}" srcOrd="0" destOrd="0" presId="urn:microsoft.com/office/officeart/2005/8/layout/hierarchy1"/>
    <dgm:cxn modelId="{E065B2CA-CC42-4DA9-BCAD-75551BAB9857}" type="presParOf" srcId="{490B6B42-48D5-45DC-AFC3-A0E7CF02E48B}" destId="{3C09C11B-C9A8-4B20-A38E-683699835B14}" srcOrd="0" destOrd="0" presId="urn:microsoft.com/office/officeart/2005/8/layout/hierarchy1"/>
    <dgm:cxn modelId="{233C88B9-4B50-4095-9418-5E564D2C81FA}" type="presParOf" srcId="{3C09C11B-C9A8-4B20-A38E-683699835B14}" destId="{2E772E8B-32CD-4774-A94A-E835FEF8BB62}" srcOrd="0" destOrd="0" presId="urn:microsoft.com/office/officeart/2005/8/layout/hierarchy1"/>
    <dgm:cxn modelId="{C7E9F57B-6390-4E26-8668-4092A5706D9C}" type="presParOf" srcId="{3C09C11B-C9A8-4B20-A38E-683699835B14}" destId="{B033FDE4-E55F-4EAB-9657-648C3F778294}" srcOrd="1" destOrd="0" presId="urn:microsoft.com/office/officeart/2005/8/layout/hierarchy1"/>
    <dgm:cxn modelId="{A355FCCC-2DA7-479C-9A95-8540D2F9347A}" type="presParOf" srcId="{490B6B42-48D5-45DC-AFC3-A0E7CF02E48B}" destId="{4577AC9C-B0E0-4FD5-B102-E873CE1747DD}" srcOrd="1" destOrd="0" presId="urn:microsoft.com/office/officeart/2005/8/layout/hierarchy1"/>
    <dgm:cxn modelId="{46A4A3FC-997E-4C89-AA4F-386E85C0435A}" type="presParOf" srcId="{4577AC9C-B0E0-4FD5-B102-E873CE1747DD}" destId="{BD3902B9-4D1A-44B9-9B18-5037926B16A2}" srcOrd="0" destOrd="0" presId="urn:microsoft.com/office/officeart/2005/8/layout/hierarchy1"/>
    <dgm:cxn modelId="{1F0E2F29-470B-4411-9942-6C70524051AB}" type="presParOf" srcId="{4577AC9C-B0E0-4FD5-B102-E873CE1747DD}" destId="{F97D0B57-17C2-4E7E-928A-9A41E29D0DF1}" srcOrd="1" destOrd="0" presId="urn:microsoft.com/office/officeart/2005/8/layout/hierarchy1"/>
    <dgm:cxn modelId="{8B468075-5255-481B-934F-5ABD965D9BCE}" type="presParOf" srcId="{F97D0B57-17C2-4E7E-928A-9A41E29D0DF1}" destId="{023B4E84-E2B8-4D01-8A5F-2EE02CDC51F5}" srcOrd="0" destOrd="0" presId="urn:microsoft.com/office/officeart/2005/8/layout/hierarchy1"/>
    <dgm:cxn modelId="{5D67C52B-66F7-489D-85B2-02F0E1827737}" type="presParOf" srcId="{023B4E84-E2B8-4D01-8A5F-2EE02CDC51F5}" destId="{4660AAD8-9380-40F1-9CAB-889D11F514F6}" srcOrd="0" destOrd="0" presId="urn:microsoft.com/office/officeart/2005/8/layout/hierarchy1"/>
    <dgm:cxn modelId="{02AA1074-3B8C-48AD-AC4C-F18E28F43519}" type="presParOf" srcId="{023B4E84-E2B8-4D01-8A5F-2EE02CDC51F5}" destId="{2CE6900E-2FDE-4287-A5B7-14735D212D73}" srcOrd="1" destOrd="0" presId="urn:microsoft.com/office/officeart/2005/8/layout/hierarchy1"/>
    <dgm:cxn modelId="{416CE62C-6392-4E97-B855-8D48F7D9D766}" type="presParOf" srcId="{F97D0B57-17C2-4E7E-928A-9A41E29D0DF1}" destId="{46A09028-D6F0-48D9-8BE0-6FB9E83D8BEF}" srcOrd="1" destOrd="0" presId="urn:microsoft.com/office/officeart/2005/8/layout/hierarchy1"/>
    <dgm:cxn modelId="{9E820258-EFB5-4C62-A991-E821B7EE5A70}" type="presParOf" srcId="{4577AC9C-B0E0-4FD5-B102-E873CE1747DD}" destId="{3F744A6B-ABCF-4599-84FD-FCDBCB0420B8}" srcOrd="2" destOrd="0" presId="urn:microsoft.com/office/officeart/2005/8/layout/hierarchy1"/>
    <dgm:cxn modelId="{9FC48602-420B-4A8E-A34C-0452E45D21C2}" type="presParOf" srcId="{4577AC9C-B0E0-4FD5-B102-E873CE1747DD}" destId="{D0994896-81B3-4EC7-8998-3E62AF26B163}" srcOrd="3" destOrd="0" presId="urn:microsoft.com/office/officeart/2005/8/layout/hierarchy1"/>
    <dgm:cxn modelId="{19912F4F-1F1F-40EB-ACB8-ABDC9DC75F95}" type="presParOf" srcId="{D0994896-81B3-4EC7-8998-3E62AF26B163}" destId="{36CE0B4E-22EF-42FB-8856-EA8C85838E19}" srcOrd="0" destOrd="0" presId="urn:microsoft.com/office/officeart/2005/8/layout/hierarchy1"/>
    <dgm:cxn modelId="{FF9562CE-374E-4EB8-AA08-420AA307E033}" type="presParOf" srcId="{36CE0B4E-22EF-42FB-8856-EA8C85838E19}" destId="{0C26211E-87D4-409E-9FBF-7EE52B5EF6BA}" srcOrd="0" destOrd="0" presId="urn:microsoft.com/office/officeart/2005/8/layout/hierarchy1"/>
    <dgm:cxn modelId="{FBB5515D-CD90-400D-9C9F-2097AB81D332}" type="presParOf" srcId="{36CE0B4E-22EF-42FB-8856-EA8C85838E19}" destId="{87131202-9DBC-4B9E-AA89-720A46E0EE41}" srcOrd="1" destOrd="0" presId="urn:microsoft.com/office/officeart/2005/8/layout/hierarchy1"/>
    <dgm:cxn modelId="{5D1A9A86-E623-4866-9F52-6E7F8787900D}" type="presParOf" srcId="{D0994896-81B3-4EC7-8998-3E62AF26B163}" destId="{EA1390FA-D46B-4D7E-BC7C-F12B09DE5465}" srcOrd="1" destOrd="0" presId="urn:microsoft.com/office/officeart/2005/8/layout/hierarchy1"/>
    <dgm:cxn modelId="{46B72941-6009-4705-8876-BE75086337C2}" type="presParOf" srcId="{4577AC9C-B0E0-4FD5-B102-E873CE1747DD}" destId="{78E49320-D81D-4D90-B176-5CA899476330}" srcOrd="4" destOrd="0" presId="urn:microsoft.com/office/officeart/2005/8/layout/hierarchy1"/>
    <dgm:cxn modelId="{A141F316-B12E-4F16-92F1-4E7ABD3C2E9E}" type="presParOf" srcId="{4577AC9C-B0E0-4FD5-B102-E873CE1747DD}" destId="{672D39FE-797D-4F3C-AEE1-1BAC1476BA17}" srcOrd="5" destOrd="0" presId="urn:microsoft.com/office/officeart/2005/8/layout/hierarchy1"/>
    <dgm:cxn modelId="{3872A79F-FB80-43BA-8145-BE47DF3DB95C}" type="presParOf" srcId="{672D39FE-797D-4F3C-AEE1-1BAC1476BA17}" destId="{CA2543BE-2C99-48F7-A08E-865DC3BB0F7B}" srcOrd="0" destOrd="0" presId="urn:microsoft.com/office/officeart/2005/8/layout/hierarchy1"/>
    <dgm:cxn modelId="{D389B414-BFEF-4EF0-ADAC-452864643D23}" type="presParOf" srcId="{CA2543BE-2C99-48F7-A08E-865DC3BB0F7B}" destId="{CFEC86AE-BA54-48F0-849D-5C74073E2526}" srcOrd="0" destOrd="0" presId="urn:microsoft.com/office/officeart/2005/8/layout/hierarchy1"/>
    <dgm:cxn modelId="{3368A781-509F-4A87-9750-16CDE7797C98}" type="presParOf" srcId="{CA2543BE-2C99-48F7-A08E-865DC3BB0F7B}" destId="{F74DF57E-E715-4FAA-86EE-B0DB75848A48}" srcOrd="1" destOrd="0" presId="urn:microsoft.com/office/officeart/2005/8/layout/hierarchy1"/>
    <dgm:cxn modelId="{5DC1FD6E-0C76-45F4-82D7-F3A2330920FA}" type="presParOf" srcId="{672D39FE-797D-4F3C-AEE1-1BAC1476BA17}" destId="{7FB0B032-C7E6-4C61-91AF-A33D1F7CB74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F89EB0-0426-4178-A8D9-F606DBDC844A}">
      <dsp:nvSpPr>
        <dsp:cNvPr id="0" name=""/>
        <dsp:cNvSpPr/>
      </dsp:nvSpPr>
      <dsp:spPr>
        <a:xfrm>
          <a:off x="4321735" y="2240760"/>
          <a:ext cx="2828782" cy="6448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6642"/>
              </a:lnTo>
              <a:lnTo>
                <a:pt x="2828782" y="376642"/>
              </a:lnTo>
              <a:lnTo>
                <a:pt x="2828782" y="64482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990154-5E42-4373-8A5D-1ED0BA01053D}">
      <dsp:nvSpPr>
        <dsp:cNvPr id="0" name=""/>
        <dsp:cNvSpPr/>
      </dsp:nvSpPr>
      <dsp:spPr>
        <a:xfrm>
          <a:off x="4172246" y="2240760"/>
          <a:ext cx="149488" cy="644828"/>
        </a:xfrm>
        <a:custGeom>
          <a:avLst/>
          <a:gdLst/>
          <a:ahLst/>
          <a:cxnLst/>
          <a:rect l="0" t="0" r="0" b="0"/>
          <a:pathLst>
            <a:path>
              <a:moveTo>
                <a:pt x="149488" y="0"/>
              </a:moveTo>
              <a:lnTo>
                <a:pt x="149488" y="376642"/>
              </a:lnTo>
              <a:lnTo>
                <a:pt x="0" y="376642"/>
              </a:lnTo>
              <a:lnTo>
                <a:pt x="0" y="64482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76D7D2-3F47-4DC6-A30F-CEDC1EBEB796}">
      <dsp:nvSpPr>
        <dsp:cNvPr id="0" name=""/>
        <dsp:cNvSpPr/>
      </dsp:nvSpPr>
      <dsp:spPr>
        <a:xfrm>
          <a:off x="1193975" y="2240760"/>
          <a:ext cx="3127759" cy="644828"/>
        </a:xfrm>
        <a:custGeom>
          <a:avLst/>
          <a:gdLst/>
          <a:ahLst/>
          <a:cxnLst/>
          <a:rect l="0" t="0" r="0" b="0"/>
          <a:pathLst>
            <a:path>
              <a:moveTo>
                <a:pt x="3127759" y="0"/>
              </a:moveTo>
              <a:lnTo>
                <a:pt x="3127759" y="376642"/>
              </a:lnTo>
              <a:lnTo>
                <a:pt x="0" y="376642"/>
              </a:lnTo>
              <a:lnTo>
                <a:pt x="0" y="64482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404E14-3E35-41BE-A27F-DB0BEDD6C11E}">
      <dsp:nvSpPr>
        <dsp:cNvPr id="0" name=""/>
        <dsp:cNvSpPr/>
      </dsp:nvSpPr>
      <dsp:spPr>
        <a:xfrm>
          <a:off x="991540" y="1091391"/>
          <a:ext cx="6660388" cy="1149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2189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Facteurs de la naissance </a:t>
          </a:r>
          <a:r>
            <a:rPr lang="fr-FR" sz="2600" kern="1200" dirty="0" smtClean="0"/>
            <a:t>de l’écriture </a:t>
          </a:r>
          <a:endParaRPr lang="fr-FR" sz="2600" kern="1200" dirty="0"/>
        </a:p>
      </dsp:txBody>
      <dsp:txXfrm>
        <a:off x="991540" y="1091391"/>
        <a:ext cx="6660388" cy="1149369"/>
      </dsp:txXfrm>
    </dsp:sp>
    <dsp:sp modelId="{DFE13D6B-691D-48EF-B387-1ECD67551942}">
      <dsp:nvSpPr>
        <dsp:cNvPr id="0" name=""/>
        <dsp:cNvSpPr/>
      </dsp:nvSpPr>
      <dsp:spPr>
        <a:xfrm>
          <a:off x="5360112" y="1979621"/>
          <a:ext cx="1997916" cy="38312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6040" tIns="16510" rIns="66040" bIns="16510" numCol="1" spcCol="1270" anchor="ctr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600" kern="1200"/>
        </a:p>
      </dsp:txBody>
      <dsp:txXfrm>
        <a:off x="5360112" y="1979621"/>
        <a:ext cx="1997916" cy="383123"/>
      </dsp:txXfrm>
    </dsp:sp>
    <dsp:sp modelId="{8AD9427D-41CD-45DA-BFDC-82FC06B9002B}">
      <dsp:nvSpPr>
        <dsp:cNvPr id="0" name=""/>
        <dsp:cNvSpPr/>
      </dsp:nvSpPr>
      <dsp:spPr>
        <a:xfrm>
          <a:off x="84022" y="2885589"/>
          <a:ext cx="2219907" cy="1149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2189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Religion</a:t>
          </a:r>
          <a:endParaRPr lang="fr-FR" sz="2600" kern="1200" dirty="0"/>
        </a:p>
      </dsp:txBody>
      <dsp:txXfrm>
        <a:off x="84022" y="2885589"/>
        <a:ext cx="2219907" cy="1149369"/>
      </dsp:txXfrm>
    </dsp:sp>
    <dsp:sp modelId="{4AE37E6E-FC8F-482B-8582-ACBC358A00F4}">
      <dsp:nvSpPr>
        <dsp:cNvPr id="0" name=""/>
        <dsp:cNvSpPr/>
      </dsp:nvSpPr>
      <dsp:spPr>
        <a:xfrm>
          <a:off x="528003" y="3779543"/>
          <a:ext cx="1997916" cy="38312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6040" tIns="16510" rIns="66040" bIns="16510" numCol="1" spcCol="1270" anchor="ctr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600" kern="1200" dirty="0"/>
        </a:p>
      </dsp:txBody>
      <dsp:txXfrm>
        <a:off x="528003" y="3779543"/>
        <a:ext cx="1997916" cy="383123"/>
      </dsp:txXfrm>
    </dsp:sp>
    <dsp:sp modelId="{86B887CE-A583-42AA-9FAA-93EF44918ADE}">
      <dsp:nvSpPr>
        <dsp:cNvPr id="0" name=""/>
        <dsp:cNvSpPr/>
      </dsp:nvSpPr>
      <dsp:spPr>
        <a:xfrm>
          <a:off x="3062292" y="2885589"/>
          <a:ext cx="2219907" cy="1149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2189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Structure politique  </a:t>
          </a:r>
          <a:endParaRPr lang="fr-FR" sz="2600" kern="1200" dirty="0"/>
        </a:p>
      </dsp:txBody>
      <dsp:txXfrm>
        <a:off x="3062292" y="2885589"/>
        <a:ext cx="2219907" cy="1149369"/>
      </dsp:txXfrm>
    </dsp:sp>
    <dsp:sp modelId="{F41A95A8-AB08-43F5-BD1A-C614A1CF3AAC}">
      <dsp:nvSpPr>
        <dsp:cNvPr id="0" name=""/>
        <dsp:cNvSpPr/>
      </dsp:nvSpPr>
      <dsp:spPr>
        <a:xfrm>
          <a:off x="3506274" y="3779543"/>
          <a:ext cx="1997916" cy="38312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6040" tIns="16510" rIns="66040" bIns="16510" numCol="1" spcCol="1270" anchor="ctr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600" kern="1200"/>
        </a:p>
      </dsp:txBody>
      <dsp:txXfrm>
        <a:off x="3506274" y="3779543"/>
        <a:ext cx="1997916" cy="383123"/>
      </dsp:txXfrm>
    </dsp:sp>
    <dsp:sp modelId="{1A87E277-AA57-4FC4-A873-B5F947461BA2}">
      <dsp:nvSpPr>
        <dsp:cNvPr id="0" name=""/>
        <dsp:cNvSpPr/>
      </dsp:nvSpPr>
      <dsp:spPr>
        <a:xfrm>
          <a:off x="6040563" y="2885589"/>
          <a:ext cx="2219907" cy="1149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2189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Echanges commerciaux </a:t>
          </a:r>
          <a:endParaRPr lang="fr-FR" sz="2600" kern="1200" dirty="0"/>
        </a:p>
      </dsp:txBody>
      <dsp:txXfrm>
        <a:off x="6040563" y="2885589"/>
        <a:ext cx="2219907" cy="1149369"/>
      </dsp:txXfrm>
    </dsp:sp>
    <dsp:sp modelId="{493BE7F5-1A0E-40D3-989D-13D7EADBCC6A}">
      <dsp:nvSpPr>
        <dsp:cNvPr id="0" name=""/>
        <dsp:cNvSpPr/>
      </dsp:nvSpPr>
      <dsp:spPr>
        <a:xfrm>
          <a:off x="6484545" y="3779543"/>
          <a:ext cx="1997916" cy="38312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6040" tIns="16510" rIns="66040" bIns="16510" numCol="1" spcCol="1270" anchor="ctr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600" kern="1200"/>
        </a:p>
      </dsp:txBody>
      <dsp:txXfrm>
        <a:off x="6484545" y="3779543"/>
        <a:ext cx="1997916" cy="3831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A32DDE-9852-4362-9C71-5BF2F7E394E3}">
      <dsp:nvSpPr>
        <dsp:cNvPr id="0" name=""/>
        <dsp:cNvSpPr/>
      </dsp:nvSpPr>
      <dsp:spPr>
        <a:xfrm>
          <a:off x="4679134" y="0"/>
          <a:ext cx="3399661" cy="461949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0" tIns="355600" rIns="355600" bIns="3556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0" kern="1200" dirty="0"/>
        </a:p>
      </dsp:txBody>
      <dsp:txXfrm>
        <a:off x="4679134" y="0"/>
        <a:ext cx="3399661" cy="1385849"/>
      </dsp:txXfrm>
    </dsp:sp>
    <dsp:sp modelId="{DB65B8DA-7F84-425F-8F34-2F26A789E0E5}">
      <dsp:nvSpPr>
        <dsp:cNvPr id="0" name=""/>
        <dsp:cNvSpPr/>
      </dsp:nvSpPr>
      <dsp:spPr>
        <a:xfrm>
          <a:off x="712862" y="0"/>
          <a:ext cx="3399661" cy="461949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0" tIns="355600" rIns="355600" bIns="3556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0" kern="1200" dirty="0"/>
        </a:p>
      </dsp:txBody>
      <dsp:txXfrm>
        <a:off x="712862" y="0"/>
        <a:ext cx="3399661" cy="1385849"/>
      </dsp:txXfrm>
    </dsp:sp>
    <dsp:sp modelId="{06ADD3B2-47EE-4267-BA5F-0D807064E69E}">
      <dsp:nvSpPr>
        <dsp:cNvPr id="0" name=""/>
        <dsp:cNvSpPr/>
      </dsp:nvSpPr>
      <dsp:spPr>
        <a:xfrm>
          <a:off x="996167" y="2202020"/>
          <a:ext cx="2833051" cy="14165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700" kern="1200" dirty="0" smtClean="0"/>
            <a:t>2 catégories</a:t>
          </a:r>
          <a:endParaRPr lang="fr-FR" sz="4700" kern="1200" dirty="0"/>
        </a:p>
      </dsp:txBody>
      <dsp:txXfrm>
        <a:off x="1037656" y="2243509"/>
        <a:ext cx="2750073" cy="1333547"/>
      </dsp:txXfrm>
    </dsp:sp>
    <dsp:sp modelId="{8805D2D2-7CDF-4F00-83B5-C377BA922E7F}">
      <dsp:nvSpPr>
        <dsp:cNvPr id="0" name=""/>
        <dsp:cNvSpPr/>
      </dsp:nvSpPr>
      <dsp:spPr>
        <a:xfrm rot="19457599">
          <a:off x="3698046" y="2475434"/>
          <a:ext cx="1395565" cy="55195"/>
        </a:xfrm>
        <a:custGeom>
          <a:avLst/>
          <a:gdLst/>
          <a:ahLst/>
          <a:cxnLst/>
          <a:rect l="0" t="0" r="0" b="0"/>
          <a:pathLst>
            <a:path>
              <a:moveTo>
                <a:pt x="0" y="27597"/>
              </a:moveTo>
              <a:lnTo>
                <a:pt x="1395565" y="2759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4360940" y="2468143"/>
        <a:ext cx="69778" cy="69778"/>
      </dsp:txXfrm>
    </dsp:sp>
    <dsp:sp modelId="{DD9ECD12-D44E-454A-84E5-DF0FFF10FD30}">
      <dsp:nvSpPr>
        <dsp:cNvPr id="0" name=""/>
        <dsp:cNvSpPr/>
      </dsp:nvSpPr>
      <dsp:spPr>
        <a:xfrm>
          <a:off x="4962439" y="1387518"/>
          <a:ext cx="2833051" cy="14165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Le système des écritures non alphabétiques</a:t>
          </a:r>
          <a:endParaRPr lang="fr-FR" sz="2800" kern="1200" dirty="0"/>
        </a:p>
      </dsp:txBody>
      <dsp:txXfrm>
        <a:off x="5003928" y="1429007"/>
        <a:ext cx="2750073" cy="1333547"/>
      </dsp:txXfrm>
    </dsp:sp>
    <dsp:sp modelId="{A1A874A8-ED1F-497F-B9E9-2A9D793E7884}">
      <dsp:nvSpPr>
        <dsp:cNvPr id="0" name=""/>
        <dsp:cNvSpPr/>
      </dsp:nvSpPr>
      <dsp:spPr>
        <a:xfrm rot="2142401">
          <a:off x="3698046" y="3289937"/>
          <a:ext cx="1395565" cy="55195"/>
        </a:xfrm>
        <a:custGeom>
          <a:avLst/>
          <a:gdLst/>
          <a:ahLst/>
          <a:cxnLst/>
          <a:rect l="0" t="0" r="0" b="0"/>
          <a:pathLst>
            <a:path>
              <a:moveTo>
                <a:pt x="0" y="27597"/>
              </a:moveTo>
              <a:lnTo>
                <a:pt x="1395565" y="2759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4360940" y="3282645"/>
        <a:ext cx="69778" cy="69778"/>
      </dsp:txXfrm>
    </dsp:sp>
    <dsp:sp modelId="{41FA4EA3-FCAA-4331-BFE1-1C3F6A104B5E}">
      <dsp:nvSpPr>
        <dsp:cNvPr id="0" name=""/>
        <dsp:cNvSpPr/>
      </dsp:nvSpPr>
      <dsp:spPr>
        <a:xfrm>
          <a:off x="4962439" y="3016523"/>
          <a:ext cx="2833051" cy="14165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Le système des écritures alphabétiques</a:t>
          </a:r>
          <a:endParaRPr lang="fr-FR" sz="2800" kern="1200" dirty="0"/>
        </a:p>
      </dsp:txBody>
      <dsp:txXfrm>
        <a:off x="5003928" y="3058012"/>
        <a:ext cx="2750073" cy="13335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E49320-D81D-4D90-B176-5CA899476330}">
      <dsp:nvSpPr>
        <dsp:cNvPr id="0" name=""/>
        <dsp:cNvSpPr/>
      </dsp:nvSpPr>
      <dsp:spPr>
        <a:xfrm>
          <a:off x="4106937" y="2149587"/>
          <a:ext cx="2914600" cy="6935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2628"/>
              </a:lnTo>
              <a:lnTo>
                <a:pt x="2914600" y="472628"/>
              </a:lnTo>
              <a:lnTo>
                <a:pt x="2914600" y="69354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44A6B-ABCF-4599-84FD-FCDBCB0420B8}">
      <dsp:nvSpPr>
        <dsp:cNvPr id="0" name=""/>
        <dsp:cNvSpPr/>
      </dsp:nvSpPr>
      <dsp:spPr>
        <a:xfrm>
          <a:off x="3837182" y="2149587"/>
          <a:ext cx="269754" cy="729975"/>
        </a:xfrm>
        <a:custGeom>
          <a:avLst/>
          <a:gdLst/>
          <a:ahLst/>
          <a:cxnLst/>
          <a:rect l="0" t="0" r="0" b="0"/>
          <a:pathLst>
            <a:path>
              <a:moveTo>
                <a:pt x="269754" y="0"/>
              </a:moveTo>
              <a:lnTo>
                <a:pt x="269754" y="509062"/>
              </a:lnTo>
              <a:lnTo>
                <a:pt x="0" y="509062"/>
              </a:lnTo>
              <a:lnTo>
                <a:pt x="0" y="72997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3902B9-4D1A-44B9-9B18-5037926B16A2}">
      <dsp:nvSpPr>
        <dsp:cNvPr id="0" name=""/>
        <dsp:cNvSpPr/>
      </dsp:nvSpPr>
      <dsp:spPr>
        <a:xfrm>
          <a:off x="927372" y="2149587"/>
          <a:ext cx="3179564" cy="716241"/>
        </a:xfrm>
        <a:custGeom>
          <a:avLst/>
          <a:gdLst/>
          <a:ahLst/>
          <a:cxnLst/>
          <a:rect l="0" t="0" r="0" b="0"/>
          <a:pathLst>
            <a:path>
              <a:moveTo>
                <a:pt x="3179564" y="0"/>
              </a:moveTo>
              <a:lnTo>
                <a:pt x="3179564" y="495327"/>
              </a:lnTo>
              <a:lnTo>
                <a:pt x="0" y="495327"/>
              </a:lnTo>
              <a:lnTo>
                <a:pt x="0" y="71624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772E8B-32CD-4774-A94A-E835FEF8BB62}">
      <dsp:nvSpPr>
        <dsp:cNvPr id="0" name=""/>
        <dsp:cNvSpPr/>
      </dsp:nvSpPr>
      <dsp:spPr>
        <a:xfrm>
          <a:off x="2914600" y="635319"/>
          <a:ext cx="2384673" cy="15142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33FDE4-E55F-4EAB-9657-648C3F778294}">
      <dsp:nvSpPr>
        <dsp:cNvPr id="0" name=""/>
        <dsp:cNvSpPr/>
      </dsp:nvSpPr>
      <dsp:spPr>
        <a:xfrm>
          <a:off x="3179564" y="887035"/>
          <a:ext cx="2384673" cy="15142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300" kern="1200" dirty="0" smtClean="0"/>
            <a:t>Typologie</a:t>
          </a:r>
          <a:endParaRPr lang="fr-FR" sz="3300" kern="1200" dirty="0"/>
        </a:p>
      </dsp:txBody>
      <dsp:txXfrm>
        <a:off x="3223915" y="931386"/>
        <a:ext cx="2295971" cy="1425565"/>
      </dsp:txXfrm>
    </dsp:sp>
    <dsp:sp modelId="{4660AAD8-9380-40F1-9CAB-889D11F514F6}">
      <dsp:nvSpPr>
        <dsp:cNvPr id="0" name=""/>
        <dsp:cNvSpPr/>
      </dsp:nvSpPr>
      <dsp:spPr>
        <a:xfrm>
          <a:off x="-264963" y="2865828"/>
          <a:ext cx="2384673" cy="15142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E6900E-2FDE-4287-A5B7-14735D212D73}">
      <dsp:nvSpPr>
        <dsp:cNvPr id="0" name=""/>
        <dsp:cNvSpPr/>
      </dsp:nvSpPr>
      <dsp:spPr>
        <a:xfrm>
          <a:off x="0" y="3117543"/>
          <a:ext cx="2384673" cy="15142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300" kern="1200" dirty="0" smtClean="0"/>
            <a:t>Ecrit manuscrit</a:t>
          </a:r>
          <a:endParaRPr lang="fr-FR" sz="3300" kern="1200" dirty="0"/>
        </a:p>
      </dsp:txBody>
      <dsp:txXfrm>
        <a:off x="44351" y="3161894"/>
        <a:ext cx="2295971" cy="1425565"/>
      </dsp:txXfrm>
    </dsp:sp>
    <dsp:sp modelId="{0C26211E-87D4-409E-9FBF-7EE52B5EF6BA}">
      <dsp:nvSpPr>
        <dsp:cNvPr id="0" name=""/>
        <dsp:cNvSpPr/>
      </dsp:nvSpPr>
      <dsp:spPr>
        <a:xfrm>
          <a:off x="2644846" y="2879562"/>
          <a:ext cx="2384673" cy="15142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131202-9DBC-4B9E-AA89-720A46E0EE41}">
      <dsp:nvSpPr>
        <dsp:cNvPr id="0" name=""/>
        <dsp:cNvSpPr/>
      </dsp:nvSpPr>
      <dsp:spPr>
        <a:xfrm>
          <a:off x="2909810" y="3131278"/>
          <a:ext cx="2384673" cy="15142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300" kern="1200" dirty="0" smtClean="0"/>
            <a:t>Ecrit imprimé </a:t>
          </a:r>
          <a:endParaRPr lang="fr-FR" sz="3300" kern="1200" dirty="0"/>
        </a:p>
      </dsp:txBody>
      <dsp:txXfrm>
        <a:off x="2954161" y="3175629"/>
        <a:ext cx="2295971" cy="1425565"/>
      </dsp:txXfrm>
    </dsp:sp>
    <dsp:sp modelId="{CFEC86AE-BA54-48F0-849D-5C74073E2526}">
      <dsp:nvSpPr>
        <dsp:cNvPr id="0" name=""/>
        <dsp:cNvSpPr/>
      </dsp:nvSpPr>
      <dsp:spPr>
        <a:xfrm>
          <a:off x="5829201" y="2843129"/>
          <a:ext cx="2384673" cy="15142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4DF57E-E715-4FAA-86EE-B0DB75848A48}">
      <dsp:nvSpPr>
        <dsp:cNvPr id="0" name=""/>
        <dsp:cNvSpPr/>
      </dsp:nvSpPr>
      <dsp:spPr>
        <a:xfrm>
          <a:off x="6094164" y="3094844"/>
          <a:ext cx="2384673" cy="15142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300" kern="1200" dirty="0" smtClean="0"/>
            <a:t>Ecrit numérique </a:t>
          </a:r>
          <a:endParaRPr lang="fr-FR" sz="3300" kern="1200" dirty="0"/>
        </a:p>
      </dsp:txBody>
      <dsp:txXfrm>
        <a:off x="6138515" y="3139195"/>
        <a:ext cx="2295971" cy="1425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237D1-3B29-4184-ADF1-04E7B6F639C0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852AB6-973D-4C0C-A709-30965E7C77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7888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600034E-A954-4355-9ABA-28467D518098}" type="datetimeFigureOut">
              <a:rPr lang="fr-FR"/>
              <a:pPr>
                <a:defRPr/>
              </a:pPr>
              <a:t>08/06/2022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 noProof="0"/>
              <a:t>Cliquez pour modifier les styles du texte du masque</a:t>
            </a:r>
          </a:p>
          <a:p>
            <a:pPr lvl="1"/>
            <a:r>
              <a:rPr lang="nl-BE" noProof="0"/>
              <a:t>Deuxième niveau</a:t>
            </a:r>
          </a:p>
          <a:p>
            <a:pPr lvl="2"/>
            <a:r>
              <a:rPr lang="nl-BE" noProof="0"/>
              <a:t>Troisième niveau</a:t>
            </a:r>
          </a:p>
          <a:p>
            <a:pPr lvl="3"/>
            <a:r>
              <a:rPr lang="nl-BE" noProof="0"/>
              <a:t>Quatrième niveau</a:t>
            </a:r>
          </a:p>
          <a:p>
            <a:pPr lvl="4"/>
            <a:r>
              <a:rPr lang="nl-BE" noProof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DC8ACC3-E59F-454F-9F2F-6A91AB7BD54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52768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L’apparition des bibliographies et des répertoires (chez les arabes Al </a:t>
            </a:r>
            <a:r>
              <a:rPr lang="fr-FR" dirty="0" err="1" smtClean="0"/>
              <a:t>Kalkachandi</a:t>
            </a:r>
            <a:r>
              <a:rPr lang="fr-FR" dirty="0" smtClean="0"/>
              <a:t>, </a:t>
            </a:r>
            <a:r>
              <a:rPr lang="fr-FR" dirty="0" err="1" smtClean="0"/>
              <a:t>ibnou</a:t>
            </a:r>
            <a:r>
              <a:rPr lang="fr-FR" dirty="0" smtClean="0"/>
              <a:t> </a:t>
            </a:r>
            <a:r>
              <a:rPr lang="fr-FR" dirty="0" err="1" smtClean="0"/>
              <a:t>Annadim</a:t>
            </a:r>
            <a:r>
              <a:rPr lang="fr-FR" smtClean="0"/>
              <a:t>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C8ACC3-E59F-454F-9F2F-6A91AB7BD548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172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ectangle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Rectangle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 useBgFill="1">
        <p:nvSpPr>
          <p:cNvPr id="11" name="Rectangle à coins arrondis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 useBgFill="1">
        <p:nvSpPr>
          <p:cNvPr id="12" name="Rectangle à coins arrondis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3" name="Rectangle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4" name="Rectangle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5" name="Rectangle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6" name="Rectangle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/>
              <a:t>Cliquez pour modifier le style des sous-titres du masque</a:t>
            </a:r>
            <a:endParaRPr lang="en-US"/>
          </a:p>
        </p:txBody>
      </p:sp>
      <p:sp>
        <p:nvSpPr>
          <p:cNvPr id="17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E3587-D44F-4A2A-8060-01EEEDAA18EE}" type="datetime1">
              <a:rPr lang="en-US"/>
              <a:pPr>
                <a:defRPr/>
              </a:pPr>
              <a:t>6/8/2022</a:t>
            </a:fld>
            <a:endParaRPr lang="en-US"/>
          </a:p>
        </p:txBody>
      </p:sp>
      <p:sp>
        <p:nvSpPr>
          <p:cNvPr id="18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Hayat Zerouali</a:t>
            </a:r>
          </a:p>
        </p:txBody>
      </p:sp>
      <p:sp>
        <p:nvSpPr>
          <p:cNvPr id="1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C31D78C-AC34-43B3-B24A-22E16C87E2C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9D896-BEBC-4E61-A448-E7A7AC1005E8}" type="datetime1">
              <a:rPr lang="en-US"/>
              <a:pPr>
                <a:defRPr/>
              </a:pPr>
              <a:t>6/8/2022</a:t>
            </a:fld>
            <a:endParaRPr lang="en-US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Hayat Zerouali</a:t>
            </a:r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DD175-4125-47FC-AA3A-2ED53893142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290C9-6B89-4D41-BCF3-599F7F6FC0A2}" type="datetime1">
              <a:rPr lang="en-US"/>
              <a:pPr>
                <a:defRPr/>
              </a:pPr>
              <a:t>6/8/2022</a:t>
            </a:fld>
            <a:endParaRPr lang="en-US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Hayat Zerouali</a:t>
            </a:r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A0FCA-B9CC-4AA3-A23B-F7460FE0F46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39D1C-E977-4AF2-8A68-029EE434DB60}" type="datetime1">
              <a:rPr lang="en-US"/>
              <a:pPr>
                <a:defRPr/>
              </a:pPr>
              <a:t>6/8/2022</a:t>
            </a:fld>
            <a:endParaRPr lang="en-US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Hayat Zerouali</a:t>
            </a:r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6D5DB-3E73-4DF6-B140-41A2E79ABDD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1BE1B-E655-4B1C-859E-AB8E5BEB73B1}" type="datetime1">
              <a:rPr lang="en-US"/>
              <a:pPr>
                <a:defRPr/>
              </a:pPr>
              <a:t>6/8/2022</a:t>
            </a:fld>
            <a:endParaRPr lang="en-US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Hayat Zerouali</a:t>
            </a:r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DB6D3-F5A0-42D4-9E50-DC038C2F51B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D575-1712-4DAC-BF8D-4F1AECB5935B}" type="datetime1">
              <a:rPr lang="en-US"/>
              <a:pPr>
                <a:defRPr/>
              </a:pPr>
              <a:t>6/8/2022</a:t>
            </a:fld>
            <a:endParaRPr lang="en-US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Hayat Zerouali</a:t>
            </a:r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66A3C-AE33-4A96-9B52-C5C8FD29AAB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0D21B37-A4EA-4AA0-94B3-F793B0A9EE3A}" type="datetime1">
              <a:rPr lang="en-US"/>
              <a:pPr>
                <a:defRPr/>
              </a:pPr>
              <a:t>6/8/2022</a:t>
            </a:fld>
            <a:endParaRPr lang="en-US"/>
          </a:p>
        </p:txBody>
      </p:sp>
      <p:sp>
        <p:nvSpPr>
          <p:cNvPr id="8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A3D9E15-D724-47DB-95CF-CC219EE82BD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9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Hayat Zerouali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5CD14-32E2-4CD1-8B17-B55D8DB05DA7}" type="datetime1">
              <a:rPr lang="en-US"/>
              <a:pPr>
                <a:defRPr/>
              </a:pPr>
              <a:t>6/8/2022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Hayat Zerouali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F7265-4E14-4B59-B848-7983D11B2CD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4D1E-4722-47A2-B96B-1C2D719FD4BB}" type="datetime1">
              <a:rPr lang="en-US"/>
              <a:pPr>
                <a:defRPr/>
              </a:pPr>
              <a:t>6/8/2022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Hayat Zerouali</a:t>
            </a:r>
          </a:p>
        </p:txBody>
      </p:sp>
      <p:sp>
        <p:nvSpPr>
          <p:cNvPr id="4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B561C-BF2E-43F8-9EB4-1AA5B39ACC4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E78A9-022E-4897-A97C-A157FF267FE0}" type="datetime1">
              <a:rPr lang="en-US"/>
              <a:pPr>
                <a:defRPr/>
              </a:pPr>
              <a:t>6/8/2022</a:t>
            </a:fld>
            <a:endParaRPr lang="en-US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Hayat Zerouali</a:t>
            </a:r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F9345-897B-4147-B6C5-7C764E0F60D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F35C9-235E-4766-8CAB-86CD81C09BCC}" type="datetime1">
              <a:rPr lang="en-US"/>
              <a:pPr>
                <a:defRPr/>
              </a:pPr>
              <a:t>6/8/2022</a:t>
            </a:fld>
            <a:endParaRPr lang="en-US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Hayat Zerouali</a:t>
            </a:r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2B192-0D11-4F95-AB1B-0BBAF1FF4A8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 useBgFill="1">
        <p:nvSpPr>
          <p:cNvPr id="33" name="Rectangle à coins arrondis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 useBgFill="1">
        <p:nvSpPr>
          <p:cNvPr id="34" name="Rectangle à coins arrondis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039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1040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A41793-B2CA-4641-93CB-30020226912F}" type="datetime1">
              <a:rPr lang="en-US"/>
              <a:pPr>
                <a:defRPr/>
              </a:pPr>
              <a:t>6/8/2022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en-US"/>
              <a:t>Hayat Zerouali</a:t>
            </a: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8E4FD7-E8BD-4136-A8A0-9455BC8C85D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4" r:id="rId2"/>
    <p:sldLayoutId id="2147483703" r:id="rId3"/>
    <p:sldLayoutId id="2147483702" r:id="rId4"/>
    <p:sldLayoutId id="2147483706" r:id="rId5"/>
    <p:sldLayoutId id="2147483707" r:id="rId6"/>
    <p:sldLayoutId id="2147483701" r:id="rId7"/>
    <p:sldLayoutId id="2147483700" r:id="rId8"/>
    <p:sldLayoutId id="2147483699" r:id="rId9"/>
    <p:sldLayoutId id="2147483698" r:id="rId10"/>
    <p:sldLayoutId id="2147483697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8-B9Ezr4VI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5"/>
          <p:cNvSpPr txBox="1">
            <a:spLocks noChangeArrowheads="1"/>
          </p:cNvSpPr>
          <p:nvPr/>
        </p:nvSpPr>
        <p:spPr bwMode="auto">
          <a:xfrm>
            <a:off x="3348038" y="6237288"/>
            <a:ext cx="2457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hlinkClick r:id="rId2"/>
              </a:rPr>
              <a:t>Powerpoint Templates</a:t>
            </a:r>
            <a:endParaRPr lang="fr-FR"/>
          </a:p>
        </p:txBody>
      </p:sp>
      <p:pic>
        <p:nvPicPr>
          <p:cNvPr id="2051" name="Picture 24" descr="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1476375" y="4728534"/>
            <a:ext cx="640774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fr-FR" b="1" dirty="0" smtClean="0">
                <a:latin typeface="Gill Sans MT" pitchFamily="34" charset="0"/>
              </a:rPr>
              <a:t>Pr. Hanane </a:t>
            </a:r>
            <a:r>
              <a:rPr lang="fr-FR" b="1" dirty="0">
                <a:latin typeface="Gill Sans MT" pitchFamily="34" charset="0"/>
              </a:rPr>
              <a:t>EL </a:t>
            </a:r>
            <a:r>
              <a:rPr lang="fr-FR" b="1" dirty="0" smtClean="0">
                <a:latin typeface="Gill Sans MT" pitchFamily="34" charset="0"/>
              </a:rPr>
              <a:t>YOUSFI</a:t>
            </a:r>
          </a:p>
          <a:p>
            <a:pPr algn="ctr" eaLnBrk="0" hangingPunct="0"/>
            <a:r>
              <a:rPr lang="fr-FR" sz="2000" b="1" dirty="0" smtClean="0">
                <a:latin typeface="Gill Sans MT" pitchFamily="34" charset="0"/>
              </a:rPr>
              <a:t>Docteur en Sciences de l’Information et de la Communication </a:t>
            </a:r>
            <a:r>
              <a:rPr lang="fr-FR" b="1" dirty="0">
                <a:latin typeface="Gill Sans MT" pitchFamily="34" charset="0"/>
              </a:rPr>
              <a:t>U</a:t>
            </a:r>
            <a:r>
              <a:rPr lang="fr-FR" sz="2000" b="1" dirty="0" smtClean="0">
                <a:latin typeface="Gill Sans MT" pitchFamily="34" charset="0"/>
              </a:rPr>
              <a:t>niversité Bordeaux3</a:t>
            </a:r>
            <a:endParaRPr lang="fr-FR" sz="2000" b="1" dirty="0">
              <a:latin typeface="Gill Sans MT" pitchFamily="34" charset="0"/>
            </a:endParaRPr>
          </a:p>
          <a:p>
            <a:pPr algn="ctr" eaLnBrk="0" hangingPunct="0"/>
            <a:r>
              <a:rPr lang="fr-FR" b="1" dirty="0">
                <a:solidFill>
                  <a:srgbClr val="00B0F0"/>
                </a:solidFill>
                <a:latin typeface="Gill Sans MT" pitchFamily="34" charset="0"/>
              </a:rPr>
              <a:t> </a:t>
            </a:r>
            <a:r>
              <a:rPr lang="fr-FR" b="1" dirty="0" smtClean="0">
                <a:solidFill>
                  <a:srgbClr val="00B0F0"/>
                </a:solidFill>
                <a:latin typeface="Gill Sans MT" pitchFamily="34" charset="0"/>
              </a:rPr>
              <a:t>   </a:t>
            </a:r>
            <a:r>
              <a:rPr lang="fr-FR" b="1" dirty="0">
                <a:latin typeface="Gill Sans MT" pitchFamily="34" charset="0"/>
              </a:rPr>
              <a:t>Ecole des Sciences de l’Information (ESI</a:t>
            </a:r>
            <a:r>
              <a:rPr lang="fr-FR" b="1" dirty="0" smtClean="0">
                <a:latin typeface="Gill Sans MT" pitchFamily="34" charset="0"/>
              </a:rPr>
              <a:t>)</a:t>
            </a:r>
          </a:p>
          <a:p>
            <a:pPr algn="ctr" eaLnBrk="0" hangingPunct="0"/>
            <a:r>
              <a:rPr lang="fr-FR" sz="2000" b="1" dirty="0" smtClean="0">
                <a:latin typeface="Gill Sans MT" pitchFamily="34" charset="0"/>
              </a:rPr>
              <a:t>Ecole </a:t>
            </a:r>
            <a:r>
              <a:rPr lang="fr-FR" sz="2000" b="1" dirty="0" smtClean="0">
                <a:latin typeface="Gill Sans MT" pitchFamily="34" charset="0"/>
              </a:rPr>
              <a:t>d’été 2022</a:t>
            </a:r>
            <a:endParaRPr lang="fr-FR" sz="2000" b="1" dirty="0">
              <a:latin typeface="Gill Sans MT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323850" y="2649300"/>
            <a:ext cx="8496300" cy="1750143"/>
          </a:xfrm>
          <a:prstGeom prst="roundRect">
            <a:avLst/>
          </a:prstGeom>
          <a:ln w="76200">
            <a:solidFill>
              <a:srgbClr val="7DD33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indent="431800" algn="ctr">
              <a:defRPr/>
            </a:pPr>
            <a:r>
              <a:rPr lang="fr-FR" sz="3200" b="1" dirty="0" smtClean="0">
                <a:solidFill>
                  <a:srgbClr val="000000"/>
                </a:solidFill>
                <a:ea typeface="Times New Roman" pitchFamily="18" charset="0"/>
              </a:rPr>
              <a:t>Ecritures et écrits: histoire et enjeux civilisationnels </a:t>
            </a:r>
            <a:endParaRPr lang="fr-FR" sz="3200" b="1" dirty="0">
              <a:solidFill>
                <a:srgbClr val="000000"/>
              </a:solidFill>
              <a:ea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2442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2329" y="2692667"/>
            <a:ext cx="8229600" cy="1069848"/>
          </a:xfrm>
        </p:spPr>
        <p:txBody>
          <a:bodyPr/>
          <a:lstStyle/>
          <a:p>
            <a:r>
              <a:rPr lang="fr-FR" b="1" dirty="0" smtClean="0"/>
              <a:t>Le cadrage de l’écrit numérique passera par le contrôle juridique  et par la mise en place des codes d’ Ethique et de citoyenneté</a:t>
            </a:r>
            <a:endParaRPr lang="fr-FR" b="1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55CD14-32E2-4CD1-8B17-B55D8DB05DA7}" type="datetime1">
              <a:rPr lang="en-US" smtClean="0"/>
              <a:pPr>
                <a:defRPr/>
              </a:pPr>
              <a:t>6/8/2022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F7265-4E14-4B59-B848-7983D11B2CD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67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355783"/>
            <a:ext cx="8229600" cy="1069848"/>
          </a:xfrm>
        </p:spPr>
        <p:txBody>
          <a:bodyPr/>
          <a:lstStyle/>
          <a:p>
            <a:pPr algn="ctr"/>
            <a:r>
              <a:rPr lang="fr-FR" sz="6000" b="1" dirty="0" smtClean="0"/>
              <a:t>Conclusion </a:t>
            </a:r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3200" b="1" dirty="0"/>
              <a:t/>
            </a:r>
            <a:br>
              <a:rPr lang="fr-FR" sz="3200" b="1" dirty="0"/>
            </a:br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b="1" dirty="0" smtClean="0"/>
              <a:t>Quel type d’écrit après l’écrit numérique ? </a:t>
            </a:r>
            <a:br>
              <a:rPr lang="fr-FR" b="1" dirty="0" smtClean="0"/>
            </a:br>
            <a:r>
              <a:rPr lang="fr-FR" b="1" dirty="0" smtClean="0"/>
              <a:t> 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55CD14-32E2-4CD1-8B17-B55D8DB05DA7}" type="datetime1">
              <a:rPr lang="en-US" smtClean="0"/>
              <a:pPr>
                <a:defRPr/>
              </a:pPr>
              <a:t>6/8/2022</a:t>
            </a:fld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F7265-4E14-4B59-B848-7983D11B2CD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65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/>
              <a:t>     </a:t>
            </a:r>
            <a:br>
              <a:rPr lang="fr-FR" sz="3200" dirty="0" smtClean="0"/>
            </a:br>
            <a:r>
              <a:rPr lang="fr-FR" sz="3200" dirty="0"/>
              <a:t/>
            </a:r>
            <a:br>
              <a:rPr lang="fr-FR" sz="3200" dirty="0"/>
            </a:br>
            <a:r>
              <a:rPr lang="fr-FR" sz="3200" dirty="0" smtClean="0"/>
              <a:t>      </a:t>
            </a:r>
            <a:br>
              <a:rPr lang="fr-FR" sz="3200" dirty="0" smtClean="0"/>
            </a:br>
            <a:r>
              <a:rPr lang="fr-FR" sz="3200" dirty="0"/>
              <a:t/>
            </a:r>
            <a:br>
              <a:rPr lang="fr-FR" sz="3200" dirty="0"/>
            </a:b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/>
              <a:t/>
            </a:r>
            <a:br>
              <a:rPr lang="fr-FR" sz="3200" dirty="0"/>
            </a:br>
            <a:r>
              <a:rPr lang="fr-FR" sz="3200" dirty="0" smtClean="0"/>
              <a:t>               </a:t>
            </a:r>
            <a:r>
              <a:rPr lang="fr-FR" sz="3200" b="1" dirty="0" smtClean="0"/>
              <a:t>Vidéo Marguerite Duras</a:t>
            </a:r>
            <a:br>
              <a:rPr lang="fr-FR" sz="3200" b="1" dirty="0" smtClean="0"/>
            </a:br>
            <a:r>
              <a:rPr lang="fr-FR" sz="3200" dirty="0"/>
              <a:t/>
            </a:r>
            <a:br>
              <a:rPr lang="fr-FR" sz="3200" dirty="0"/>
            </a:br>
            <a:r>
              <a:rPr lang="fr-FR" sz="3200" b="1" dirty="0" smtClean="0"/>
              <a:t>     </a:t>
            </a:r>
            <a:br>
              <a:rPr lang="fr-FR" sz="3200" b="1" dirty="0" smtClean="0"/>
            </a:br>
            <a:r>
              <a:rPr lang="fr-FR" sz="3200" dirty="0" smtClean="0">
                <a:hlinkClick r:id="rId2"/>
              </a:rPr>
              <a:t>Quand </a:t>
            </a:r>
            <a:r>
              <a:rPr lang="fr-FR" sz="3200" dirty="0">
                <a:hlinkClick r:id="rId2"/>
              </a:rPr>
              <a:t>Marguerite Duras parlait des années 2000 en 1985 - YouTube</a:t>
            </a:r>
            <a:r>
              <a:rPr lang="fr-FR" sz="3200" b="1" dirty="0"/>
              <a:t/>
            </a:r>
            <a:br>
              <a:rPr lang="fr-FR" sz="3200" b="1" dirty="0"/>
            </a:b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endParaRPr lang="fr-FR" sz="2400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55CD14-32E2-4CD1-8B17-B55D8DB05DA7}" type="datetime1">
              <a:rPr lang="en-US" smtClean="0"/>
              <a:pPr>
                <a:defRPr/>
              </a:pPr>
              <a:t>6/8/2022</a:t>
            </a:fld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F7265-4E14-4B59-B848-7983D11B2CD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1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pPr eaLnBrk="1" hangingPunct="1"/>
            <a:r>
              <a:rPr lang="fr-FR" altLang="fr-FR" b="1" dirty="0" smtClean="0"/>
              <a:t>                   Plan</a:t>
            </a:r>
            <a:endParaRPr lang="fr-FR" altLang="fr-FR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1422" y="1468643"/>
            <a:ext cx="8383136" cy="4885899"/>
          </a:xfrm>
        </p:spPr>
        <p:txBody>
          <a:bodyPr>
            <a:normAutofit/>
          </a:bodyPr>
          <a:lstStyle/>
          <a:p>
            <a:pPr marL="109537" indent="0" eaLnBrk="1" hangingPunct="1">
              <a:buNone/>
            </a:pPr>
            <a:r>
              <a:rPr lang="fr-FR" altLang="fr-FR" b="1" dirty="0" smtClean="0"/>
              <a:t>Introduction</a:t>
            </a:r>
          </a:p>
          <a:p>
            <a:pPr marL="109537" indent="0" eaLnBrk="1" hangingPunct="1">
              <a:buNone/>
            </a:pPr>
            <a:endParaRPr lang="fr-FR" altLang="fr-FR" dirty="0"/>
          </a:p>
          <a:p>
            <a:pPr marL="109537" indent="0" eaLnBrk="1" hangingPunct="1">
              <a:buNone/>
            </a:pPr>
            <a:r>
              <a:rPr lang="fr-FR" altLang="fr-FR" b="1" dirty="0" smtClean="0"/>
              <a:t>I   Les écritures </a:t>
            </a:r>
            <a:r>
              <a:rPr lang="fr-FR" altLang="fr-FR" b="1" dirty="0" smtClean="0"/>
              <a:t>: </a:t>
            </a:r>
            <a:r>
              <a:rPr lang="fr-FR" altLang="fr-FR" b="1" dirty="0" smtClean="0"/>
              <a:t>naissance et catégories</a:t>
            </a:r>
          </a:p>
          <a:p>
            <a:pPr marL="109537" indent="0" eaLnBrk="1" hangingPunct="1">
              <a:buNone/>
            </a:pPr>
            <a:endParaRPr lang="fr-FR" altLang="fr-FR" dirty="0"/>
          </a:p>
          <a:p>
            <a:pPr marL="109537" indent="0" eaLnBrk="1" hangingPunct="1">
              <a:buNone/>
            </a:pPr>
            <a:r>
              <a:rPr lang="fr-FR" altLang="fr-FR" b="1" dirty="0" smtClean="0"/>
              <a:t>II  </a:t>
            </a:r>
            <a:r>
              <a:rPr lang="fr-FR" altLang="fr-FR" b="1" dirty="0"/>
              <a:t>L</a:t>
            </a:r>
            <a:r>
              <a:rPr lang="fr-FR" altLang="fr-FR" b="1" dirty="0" smtClean="0"/>
              <a:t>es écrits </a:t>
            </a:r>
            <a:r>
              <a:rPr lang="fr-FR" altLang="fr-FR" b="1" dirty="0" smtClean="0"/>
              <a:t>: typologie et supports</a:t>
            </a:r>
          </a:p>
          <a:p>
            <a:pPr marL="109537" indent="0" eaLnBrk="1" hangingPunct="1">
              <a:buNone/>
            </a:pPr>
            <a:endParaRPr lang="fr-FR" altLang="fr-FR" b="1" dirty="0" smtClean="0"/>
          </a:p>
          <a:p>
            <a:pPr marL="109537" indent="0" eaLnBrk="1" hangingPunct="1">
              <a:buNone/>
            </a:pPr>
            <a:r>
              <a:rPr lang="fr-FR" altLang="fr-FR" b="1" dirty="0" smtClean="0"/>
              <a:t>III Les</a:t>
            </a:r>
            <a:r>
              <a:rPr lang="fr-FR" altLang="fr-FR" b="1" dirty="0" smtClean="0"/>
              <a:t> enjeux et le cadrage de l’écrit numérique</a:t>
            </a:r>
            <a:endParaRPr lang="fr-FR" altLang="fr-FR" b="1" dirty="0" smtClean="0"/>
          </a:p>
          <a:p>
            <a:pPr marL="109537" indent="0" eaLnBrk="1" hangingPunct="1">
              <a:buNone/>
            </a:pPr>
            <a:endParaRPr lang="fr-FR" altLang="fr-FR" b="1" dirty="0"/>
          </a:p>
          <a:p>
            <a:pPr marL="109537" indent="0" eaLnBrk="1" hangingPunct="1">
              <a:buNone/>
            </a:pPr>
            <a:r>
              <a:rPr lang="fr-FR" altLang="fr-FR" b="1" dirty="0" smtClean="0"/>
              <a:t> Conclusion</a:t>
            </a:r>
            <a:endParaRPr lang="fr-FR" altLang="fr-FR" b="1" dirty="0"/>
          </a:p>
        </p:txBody>
      </p:sp>
    </p:spTree>
    <p:extLst>
      <p:ext uri="{BB962C8B-B14F-4D97-AF65-F5344CB8AC3E}">
        <p14:creationId xmlns:p14="http://schemas.microsoft.com/office/powerpoint/2010/main" val="420863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1638" y="2396209"/>
            <a:ext cx="8229600" cy="1069848"/>
          </a:xfrm>
        </p:spPr>
        <p:txBody>
          <a:bodyPr/>
          <a:lstStyle/>
          <a:p>
            <a:pPr algn="ctr"/>
            <a:r>
              <a:rPr lang="fr-FR" dirty="0" smtClean="0"/>
              <a:t/>
            </a:r>
            <a:br>
              <a:rPr lang="fr-FR" dirty="0" smtClean="0"/>
            </a:br>
            <a:r>
              <a:rPr lang="fr-FR" sz="5400" b="1" dirty="0" smtClean="0"/>
              <a:t>Introduction </a:t>
            </a:r>
            <a:r>
              <a:rPr lang="fr-FR" b="1" dirty="0" smtClean="0"/>
              <a:t> </a:t>
            </a:r>
            <a:br>
              <a:rPr lang="fr-FR" b="1" dirty="0" smtClean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b="1" dirty="0" smtClean="0"/>
              <a:t>Objectifs de l’intervention</a:t>
            </a:r>
            <a:r>
              <a:rPr lang="fr-FR" b="1" dirty="0" smtClean="0"/>
              <a:t> </a:t>
            </a:r>
            <a:endParaRPr lang="fr-FR" b="1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55CD14-32E2-4CD1-8B17-B55D8DB05DA7}" type="datetime1">
              <a:rPr lang="en-US" smtClean="0"/>
              <a:pPr>
                <a:defRPr/>
              </a:pPr>
              <a:t>6/8/2022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F7265-4E14-4B59-B848-7983D11B2CD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12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511" y="1329076"/>
            <a:ext cx="8296979" cy="972152"/>
          </a:xfrm>
        </p:spPr>
        <p:txBody>
          <a:bodyPr/>
          <a:lstStyle/>
          <a:p>
            <a:pPr eaLnBrk="1" hangingPunct="1"/>
            <a:r>
              <a:rPr lang="fr-FR" altLang="fr-FR" sz="3200" dirty="0"/>
              <a:t> </a:t>
            </a:r>
            <a:r>
              <a:rPr lang="fr-FR" altLang="fr-FR" sz="3600" b="1" dirty="0" smtClean="0"/>
              <a:t> </a:t>
            </a:r>
            <a:r>
              <a:rPr lang="fr-FR" altLang="fr-FR" sz="3600" dirty="0" smtClean="0"/>
              <a:t/>
            </a:r>
            <a:br>
              <a:rPr lang="fr-FR" altLang="fr-FR" sz="3600" dirty="0" smtClean="0"/>
            </a:br>
            <a:r>
              <a:rPr lang="fr-FR" altLang="fr-FR" sz="3200" b="1" dirty="0" smtClean="0"/>
              <a:t> I </a:t>
            </a:r>
            <a:r>
              <a:rPr lang="fr-FR" altLang="fr-FR" sz="3200" b="1" dirty="0" smtClean="0"/>
              <a:t>Les écritures : naissance et catégories</a:t>
            </a:r>
            <a:r>
              <a:rPr lang="fr-FR" altLang="fr-FR" sz="3200" dirty="0" smtClean="0"/>
              <a:t/>
            </a:r>
            <a:br>
              <a:rPr lang="fr-FR" altLang="fr-FR" sz="3200" dirty="0" smtClean="0"/>
            </a:br>
            <a:r>
              <a:rPr lang="fr-FR" altLang="fr-FR" sz="3200" b="1" dirty="0" smtClean="0"/>
              <a:t/>
            </a:r>
            <a:br>
              <a:rPr lang="fr-FR" altLang="fr-FR" sz="3200" b="1" dirty="0" smtClean="0"/>
            </a:br>
            <a:endParaRPr lang="fr-FR" altLang="fr-FR" sz="32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4150" y="1815152"/>
            <a:ext cx="8383136" cy="4885899"/>
          </a:xfrm>
        </p:spPr>
        <p:txBody>
          <a:bodyPr>
            <a:normAutofit/>
          </a:bodyPr>
          <a:lstStyle/>
          <a:p>
            <a:pPr eaLnBrk="1" hangingPunct="1"/>
            <a:endParaRPr lang="fr-FR" altLang="fr-FR" sz="3200" dirty="0"/>
          </a:p>
          <a:p>
            <a:pPr eaLnBrk="1" hangingPunct="1"/>
            <a:endParaRPr lang="fr-FR" altLang="fr-FR" sz="2400" dirty="0"/>
          </a:p>
          <a:p>
            <a:pPr marL="109537" indent="0" eaLnBrk="1" hangingPunct="1">
              <a:buNone/>
            </a:pPr>
            <a:endParaRPr lang="fr-FR" altLang="fr-FR" sz="2400" dirty="0"/>
          </a:p>
          <a:p>
            <a:pPr marL="109537" indent="0" eaLnBrk="1" hangingPunct="1">
              <a:buNone/>
            </a:pPr>
            <a:endParaRPr lang="fr-FR" altLang="fr-FR" sz="2400" dirty="0"/>
          </a:p>
          <a:p>
            <a:pPr marL="109537" indent="0" eaLnBrk="1" hangingPunct="1">
              <a:buNone/>
            </a:pPr>
            <a:endParaRPr lang="fr-FR" altLang="fr-FR" sz="2400" dirty="0"/>
          </a:p>
          <a:p>
            <a:pPr marL="109537" indent="0" eaLnBrk="1" hangingPunct="1">
              <a:buNone/>
            </a:pPr>
            <a:endParaRPr lang="fr-FR" altLang="fr-FR" sz="2400" dirty="0"/>
          </a:p>
          <a:p>
            <a:pPr marL="109537" indent="0" eaLnBrk="1" hangingPunct="1">
              <a:buNone/>
            </a:pPr>
            <a:endParaRPr lang="fr-FR" altLang="fr-FR" sz="2400" dirty="0"/>
          </a:p>
          <a:p>
            <a:pPr marL="109537" indent="0" eaLnBrk="1" hangingPunct="1">
              <a:buNone/>
            </a:pPr>
            <a:endParaRPr lang="fr-FR" altLang="fr-FR" sz="2400" dirty="0"/>
          </a:p>
          <a:p>
            <a:pPr marL="109537" indent="0" eaLnBrk="1" hangingPunct="1">
              <a:buNone/>
            </a:pPr>
            <a:endParaRPr lang="fr-FR" altLang="fr-FR" sz="2400" dirty="0"/>
          </a:p>
          <a:p>
            <a:pPr marL="109537" indent="0" eaLnBrk="1" hangingPunct="1">
              <a:buNone/>
            </a:pPr>
            <a:endParaRPr lang="fr-FR" altLang="fr-FR" sz="2400" dirty="0"/>
          </a:p>
        </p:txBody>
      </p:sp>
      <p:graphicFrame>
        <p:nvGraphicFramePr>
          <p:cNvPr id="15" name="Diagramme 14"/>
          <p:cNvGraphicFramePr/>
          <p:nvPr>
            <p:extLst>
              <p:ext uri="{D42A27DB-BD31-4B8C-83A1-F6EECF244321}">
                <p14:modId xmlns:p14="http://schemas.microsoft.com/office/powerpoint/2010/main" val="2989376295"/>
              </p:ext>
            </p:extLst>
          </p:nvPr>
        </p:nvGraphicFramePr>
        <p:xfrm>
          <a:off x="231006" y="1623194"/>
          <a:ext cx="8566484" cy="5234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860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841375"/>
            <a:ext cx="8229600" cy="1069848"/>
          </a:xfrm>
        </p:spPr>
        <p:txBody>
          <a:bodyPr/>
          <a:lstStyle/>
          <a:p>
            <a:pPr algn="ctr"/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 </a:t>
            </a:r>
            <a:br>
              <a:rPr lang="fr-FR" dirty="0" smtClean="0"/>
            </a:br>
            <a:r>
              <a:rPr lang="fr-FR" sz="2800" b="1" dirty="0" smtClean="0"/>
              <a:t>Catégories des écritures   </a:t>
            </a:r>
            <a:br>
              <a:rPr lang="fr-FR" sz="2800" b="1" dirty="0" smtClean="0"/>
            </a:br>
            <a:r>
              <a:rPr lang="fr-FR" sz="2800" b="1" dirty="0"/>
              <a:t/>
            </a:r>
            <a:br>
              <a:rPr lang="fr-FR" sz="2800" b="1" dirty="0"/>
            </a:br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3200" b="1" dirty="0"/>
              <a:t> </a:t>
            </a:r>
            <a:r>
              <a:rPr lang="fr-FR" sz="3200" b="1" dirty="0" smtClean="0"/>
              <a:t>                    </a:t>
            </a:r>
            <a:endParaRPr lang="fr-FR" sz="3200" b="1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55CD14-32E2-4CD1-8B17-B55D8DB05DA7}" type="datetime1">
              <a:rPr lang="en-US" smtClean="0"/>
              <a:pPr>
                <a:defRPr/>
              </a:pPr>
              <a:t>6/8/2022</a:t>
            </a:fld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F7265-4E14-4B59-B848-7983D11B2CD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3448559737"/>
              </p:ext>
            </p:extLst>
          </p:nvPr>
        </p:nvGraphicFramePr>
        <p:xfrm>
          <a:off x="144379" y="1828800"/>
          <a:ext cx="8791659" cy="4619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325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760" y="757164"/>
            <a:ext cx="8229600" cy="1177515"/>
          </a:xfrm>
        </p:spPr>
        <p:txBody>
          <a:bodyPr/>
          <a:lstStyle/>
          <a:p>
            <a:pPr algn="ctr" eaLnBrk="1" hangingPunct="1"/>
            <a:r>
              <a:rPr lang="fr-FR" altLang="fr-FR" sz="3600" b="1" dirty="0" smtClean="0"/>
              <a:t/>
            </a:r>
            <a:br>
              <a:rPr lang="fr-FR" altLang="fr-FR" sz="3600" b="1" dirty="0" smtClean="0"/>
            </a:br>
            <a:r>
              <a:rPr lang="fr-FR" altLang="fr-FR" sz="3600" b="1" dirty="0"/>
              <a:t/>
            </a:r>
            <a:br>
              <a:rPr lang="fr-FR" altLang="fr-FR" sz="3600" b="1" dirty="0"/>
            </a:br>
            <a:r>
              <a:rPr lang="fr-FR" altLang="fr-FR" sz="3600" b="1" dirty="0"/>
              <a:t/>
            </a:r>
            <a:br>
              <a:rPr lang="fr-FR" altLang="fr-FR" sz="3600" b="1" dirty="0"/>
            </a:br>
            <a:r>
              <a:rPr lang="fr-FR" altLang="fr-FR" sz="3200" b="1" dirty="0"/>
              <a:t>E</a:t>
            </a:r>
            <a:r>
              <a:rPr lang="fr-FR" altLang="fr-FR" sz="3200" b="1" dirty="0" smtClean="0"/>
              <a:t>critures non alphabétiques </a:t>
            </a:r>
            <a:br>
              <a:rPr lang="fr-FR" altLang="fr-FR" sz="3200" b="1" dirty="0" smtClean="0"/>
            </a:br>
            <a:r>
              <a:rPr lang="fr-FR" altLang="fr-FR" sz="3200" b="1" dirty="0" smtClean="0"/>
              <a:t>(analytiques)</a:t>
            </a:r>
            <a:br>
              <a:rPr lang="fr-FR" altLang="fr-FR" sz="3200" b="1" dirty="0" smtClean="0"/>
            </a:br>
            <a:r>
              <a:rPr lang="fr-FR" altLang="fr-FR" sz="3600" b="1" dirty="0"/>
              <a:t> </a:t>
            </a:r>
            <a:r>
              <a:rPr lang="fr-FR" altLang="fr-FR" sz="3600" b="1" dirty="0" smtClean="0"/>
              <a:t>                   </a:t>
            </a:r>
            <a:br>
              <a:rPr lang="fr-FR" altLang="fr-FR" sz="3600" b="1" dirty="0" smtClean="0"/>
            </a:br>
            <a:r>
              <a:rPr lang="fr-FR" altLang="fr-FR" sz="3200" dirty="0"/>
              <a:t> </a:t>
            </a:r>
            <a:r>
              <a:rPr lang="fr-FR" altLang="fr-FR" sz="3200" dirty="0" smtClean="0"/>
              <a:t>                    </a:t>
            </a:r>
            <a:r>
              <a:rPr lang="fr-FR" altLang="fr-FR" sz="3200" b="1" dirty="0" smtClean="0"/>
              <a:t> </a:t>
            </a:r>
            <a:r>
              <a:rPr lang="fr-FR" altLang="fr-FR" sz="3200" b="1" dirty="0"/>
              <a:t/>
            </a:r>
            <a:br>
              <a:rPr lang="fr-FR" altLang="fr-FR" sz="3200" b="1" dirty="0"/>
            </a:br>
            <a:endParaRPr lang="fr-FR" altLang="fr-FR" sz="3200" b="1" dirty="0"/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5159142" y="2233060"/>
            <a:ext cx="1068403" cy="11357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H="1">
            <a:off x="2391874" y="2324496"/>
            <a:ext cx="1511170" cy="11069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4466122" y="2233060"/>
            <a:ext cx="9625" cy="149191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3238902" y="3821223"/>
            <a:ext cx="22715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Ecriture</a:t>
            </a:r>
          </a:p>
          <a:p>
            <a:pPr algn="ctr"/>
            <a:r>
              <a:rPr lang="fr-FR" sz="2400" b="1" dirty="0" smtClean="0"/>
              <a:t>égyptienne    </a:t>
            </a:r>
            <a:endParaRPr lang="fr-FR" sz="2400" b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6160168" y="3301462"/>
            <a:ext cx="1876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Ecriture  chinoise</a:t>
            </a:r>
            <a:endParaRPr lang="fr-FR" sz="2400" b="1" dirty="0"/>
          </a:p>
        </p:txBody>
      </p:sp>
      <p:sp>
        <p:nvSpPr>
          <p:cNvPr id="22" name="ZoneTexte 21"/>
          <p:cNvSpPr txBox="1"/>
          <p:nvPr/>
        </p:nvSpPr>
        <p:spPr>
          <a:xfrm>
            <a:off x="-366572" y="3836259"/>
            <a:ext cx="3605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   </a:t>
            </a:r>
            <a:r>
              <a:rPr lang="fr-FR" sz="2400" b="1" dirty="0" smtClean="0"/>
              <a:t>Ecriture cunéiforme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176712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2118" y="972152"/>
            <a:ext cx="8192920" cy="1328286"/>
          </a:xfrm>
        </p:spPr>
        <p:txBody>
          <a:bodyPr/>
          <a:lstStyle/>
          <a:p>
            <a:pPr algn="ctr"/>
            <a:r>
              <a:rPr lang="fr-FR" sz="3200" dirty="0" smtClean="0"/>
              <a:t>           </a:t>
            </a:r>
            <a:br>
              <a:rPr lang="fr-FR" sz="3200" dirty="0" smtClean="0"/>
            </a:br>
            <a:r>
              <a:rPr lang="fr-FR" sz="3200" dirty="0"/>
              <a:t/>
            </a:r>
            <a:br>
              <a:rPr lang="fr-FR" sz="3200" dirty="0"/>
            </a:br>
            <a:r>
              <a:rPr lang="fr-FR" sz="3200" dirty="0"/>
              <a:t/>
            </a:r>
            <a:br>
              <a:rPr lang="fr-FR" sz="3200" dirty="0"/>
            </a:br>
            <a:r>
              <a:rPr lang="fr-FR" sz="3200" dirty="0"/>
              <a:t/>
            </a:r>
            <a:br>
              <a:rPr lang="fr-FR" sz="3200" dirty="0"/>
            </a:br>
            <a:r>
              <a:rPr lang="fr-FR" sz="3600" b="1" dirty="0" smtClean="0"/>
              <a:t>Ecritures alphabétiques</a:t>
            </a:r>
            <a:br>
              <a:rPr lang="fr-FR" sz="3600" b="1" dirty="0" smtClean="0"/>
            </a:br>
            <a:r>
              <a:rPr lang="fr-FR" sz="3600" b="1" dirty="0" smtClean="0"/>
              <a:t>(phonétiques</a:t>
            </a:r>
            <a:r>
              <a:rPr lang="fr-FR" sz="3200" dirty="0" smtClean="0"/>
              <a:t>)</a:t>
            </a:r>
            <a:r>
              <a:rPr lang="fr-FR" sz="3600" b="1" dirty="0"/>
              <a:t/>
            </a:r>
            <a:br>
              <a:rPr lang="fr-FR" sz="3600" b="1" dirty="0"/>
            </a:br>
            <a:r>
              <a:rPr lang="fr-FR" sz="3200" dirty="0" smtClean="0"/>
              <a:t>                    </a:t>
            </a:r>
            <a:br>
              <a:rPr lang="fr-FR" sz="3200" dirty="0" smtClean="0"/>
            </a:b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/>
            </a:r>
            <a:br>
              <a:rPr lang="fr-FR" sz="3200" dirty="0" smtClean="0"/>
            </a:br>
            <a:endParaRPr lang="fr-FR" sz="3200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55CD14-32E2-4CD1-8B17-B55D8DB05DA7}" type="datetime1">
              <a:rPr lang="en-US" smtClean="0"/>
              <a:pPr>
                <a:defRPr/>
              </a:pPr>
              <a:t>6/8/2022</a:t>
            </a:fld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F7265-4E14-4B59-B848-7983D11B2CD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4360244" y="2002055"/>
            <a:ext cx="0" cy="151116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5120640" y="2002055"/>
            <a:ext cx="943276" cy="127053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H="1">
            <a:off x="2629518" y="2117558"/>
            <a:ext cx="865363" cy="122240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1058779" y="3613856"/>
            <a:ext cx="1819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Alphabet phénicien</a:t>
            </a:r>
            <a:endParaRPr lang="fr-FR" sz="2400" dirty="0"/>
          </a:p>
        </p:txBody>
      </p:sp>
      <p:sp>
        <p:nvSpPr>
          <p:cNvPr id="25" name="ZoneTexte 24"/>
          <p:cNvSpPr txBox="1"/>
          <p:nvPr/>
        </p:nvSpPr>
        <p:spPr>
          <a:xfrm>
            <a:off x="3647975" y="3613856"/>
            <a:ext cx="15881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Alphabet</a:t>
            </a:r>
          </a:p>
          <a:p>
            <a:r>
              <a:rPr lang="fr-FR" sz="2400" dirty="0" smtClean="0"/>
              <a:t>grec </a:t>
            </a:r>
            <a:r>
              <a:rPr lang="fr-FR" sz="2400" dirty="0" smtClean="0"/>
              <a:t>et latin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5852160" y="3513221"/>
            <a:ext cx="15111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Alphabet cyrillique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499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98107"/>
            <a:ext cx="7716838" cy="1022685"/>
          </a:xfrm>
        </p:spPr>
        <p:txBody>
          <a:bodyPr/>
          <a:lstStyle/>
          <a:p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/>
              <a:t/>
            </a:r>
            <a:br>
              <a:rPr lang="fr-FR" sz="3600" b="1" dirty="0"/>
            </a:br>
            <a:r>
              <a:rPr lang="fr-FR" sz="3200" b="1" dirty="0" smtClean="0"/>
              <a:t>II  Ecrits typologie et </a:t>
            </a:r>
            <a:r>
              <a:rPr lang="fr-FR" sz="3200" b="1" dirty="0" smtClean="0"/>
              <a:t>supports</a:t>
            </a:r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3200" dirty="0"/>
              <a:t/>
            </a:r>
            <a:br>
              <a:rPr lang="fr-FR" sz="3200" dirty="0"/>
            </a:br>
            <a:r>
              <a:rPr lang="fr-FR" sz="2400" dirty="0" smtClean="0"/>
              <a:t/>
            </a:r>
            <a:br>
              <a:rPr lang="fr-FR" sz="2400" dirty="0" smtClean="0"/>
            </a:br>
            <a:endParaRPr lang="fr-FR" sz="24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F7265-4E14-4B59-B848-7983D11B2CD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3705135195"/>
              </p:ext>
            </p:extLst>
          </p:nvPr>
        </p:nvGraphicFramePr>
        <p:xfrm>
          <a:off x="457200" y="1397000"/>
          <a:ext cx="8478838" cy="5244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9215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24044"/>
            <a:ext cx="8229600" cy="1069848"/>
          </a:xfrm>
        </p:spPr>
        <p:txBody>
          <a:bodyPr/>
          <a:lstStyle/>
          <a:p>
            <a:r>
              <a:rPr lang="fr-FR" sz="4400" b="1" dirty="0" smtClean="0"/>
              <a:t>                    </a:t>
            </a:r>
            <a:br>
              <a:rPr lang="fr-FR" sz="4400" b="1" dirty="0" smtClean="0"/>
            </a:br>
            <a:r>
              <a:rPr lang="fr-FR" sz="4400" b="1" dirty="0"/>
              <a:t/>
            </a:r>
            <a:br>
              <a:rPr lang="fr-FR" sz="4400" b="1" dirty="0"/>
            </a:br>
            <a:r>
              <a:rPr lang="fr-FR" sz="4400" b="1" dirty="0" smtClean="0"/>
              <a:t>                </a:t>
            </a:r>
            <a:br>
              <a:rPr lang="fr-FR" sz="4400" b="1" dirty="0" smtClean="0"/>
            </a:br>
            <a:r>
              <a:rPr lang="fr-FR" sz="3200" b="1" dirty="0" smtClean="0"/>
              <a:t>III</a:t>
            </a:r>
            <a:r>
              <a:rPr lang="fr-FR" sz="3200" b="1" dirty="0" smtClean="0"/>
              <a:t> Enjeux et cadrage de l’écrit numérique</a:t>
            </a:r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3200" b="1" dirty="0" smtClean="0"/>
              <a:t>- Partage et accessibilité des données</a:t>
            </a:r>
            <a:br>
              <a:rPr lang="fr-FR" sz="3200" b="1" dirty="0" smtClean="0"/>
            </a:br>
            <a:r>
              <a:rPr lang="fr-FR" sz="3200" b="1" dirty="0" smtClean="0"/>
              <a:t>- Décloisonnement du processus de construction, de communication et d’usages des contenus</a:t>
            </a:r>
            <a:br>
              <a:rPr lang="fr-FR" sz="3200" b="1" dirty="0" smtClean="0"/>
            </a:br>
            <a:r>
              <a:rPr lang="fr-FR" sz="3200" b="1" dirty="0" smtClean="0"/>
              <a:t>- La schématisation de la pensée</a:t>
            </a:r>
            <a:endParaRPr lang="fr-FR" sz="3200" b="1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55CD14-32E2-4CD1-8B17-B55D8DB05DA7}" type="datetime1">
              <a:rPr lang="en-US" smtClean="0"/>
              <a:pPr>
                <a:defRPr/>
              </a:pPr>
              <a:t>6/8/2022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F7265-4E14-4B59-B848-7983D11B2CD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6606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in">
  <a:themeElements>
    <a:clrScheme name="Urbai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7648</TotalTime>
  <Words>173</Words>
  <Application>Microsoft Office PowerPoint</Application>
  <PresentationFormat>Affichage à l'écran (4:3)</PresentationFormat>
  <Paragraphs>70</Paragraphs>
  <Slides>12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20" baseType="lpstr">
      <vt:lpstr>Arial</vt:lpstr>
      <vt:lpstr>Calibri</vt:lpstr>
      <vt:lpstr>Georgia</vt:lpstr>
      <vt:lpstr>Gill Sans MT</vt:lpstr>
      <vt:lpstr>Times New Roman</vt:lpstr>
      <vt:lpstr>Trebuchet MS</vt:lpstr>
      <vt:lpstr>Wingdings 2</vt:lpstr>
      <vt:lpstr>Urbain</vt:lpstr>
      <vt:lpstr>Présentation PowerPoint</vt:lpstr>
      <vt:lpstr>                   Plan</vt:lpstr>
      <vt:lpstr> Introduction    Objectifs de l’intervention </vt:lpstr>
      <vt:lpstr>    I Les écritures : naissance et catégories  </vt:lpstr>
      <vt:lpstr>    Catégories des écritures                           </vt:lpstr>
      <vt:lpstr>   Ecritures non alphabétiques  (analytiques)                                             </vt:lpstr>
      <vt:lpstr>               Ecritures alphabétiques (phonétiques)                        </vt:lpstr>
      <vt:lpstr>  II  Ecrits typologie et supports   </vt:lpstr>
      <vt:lpstr>                                       III Enjeux et cadrage de l’écrit numérique  - Partage et accessibilité des données - Décloisonnement du processus de construction, de communication et d’usages des contenus - La schématisation de la pensée</vt:lpstr>
      <vt:lpstr>Le cadrage de l’écrit numérique passera par le contrôle juridique  et par la mise en place des codes d’ Ethique et de citoyenneté</vt:lpstr>
      <vt:lpstr>Conclusion    Quel type d’écrit après l’écrit numérique ?   </vt:lpstr>
      <vt:lpstr>                                 Vidéo Marguerite Duras        Quand Marguerite Duras parlait des années 2000 en 1985 - YouTube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Connexions: a radio programme that’s in tune with its listeners</dc:title>
  <dc:creator>Vinciane VOTRON</dc:creator>
  <cp:lastModifiedBy>HP</cp:lastModifiedBy>
  <cp:revision>558</cp:revision>
  <cp:lastPrinted>2022-06-08T19:45:18Z</cp:lastPrinted>
  <dcterms:created xsi:type="dcterms:W3CDTF">2014-03-13T21:37:26Z</dcterms:created>
  <dcterms:modified xsi:type="dcterms:W3CDTF">2022-06-08T21:01:56Z</dcterms:modified>
</cp:coreProperties>
</file>