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60"/>
  </p:notesMasterIdLst>
  <p:sldIdLst>
    <p:sldId id="257" r:id="rId2"/>
    <p:sldId id="269" r:id="rId3"/>
    <p:sldId id="342" r:id="rId4"/>
    <p:sldId id="301" r:id="rId5"/>
    <p:sldId id="302" r:id="rId6"/>
    <p:sldId id="303" r:id="rId7"/>
    <p:sldId id="336" r:id="rId8"/>
    <p:sldId id="306" r:id="rId9"/>
    <p:sldId id="340" r:id="rId10"/>
    <p:sldId id="308" r:id="rId11"/>
    <p:sldId id="309" r:id="rId12"/>
    <p:sldId id="341" r:id="rId13"/>
    <p:sldId id="343" r:id="rId14"/>
    <p:sldId id="319" r:id="rId15"/>
    <p:sldId id="320" r:id="rId16"/>
    <p:sldId id="321" r:id="rId17"/>
    <p:sldId id="322" r:id="rId18"/>
    <p:sldId id="323" r:id="rId19"/>
    <p:sldId id="324" r:id="rId20"/>
    <p:sldId id="325" r:id="rId21"/>
    <p:sldId id="326" r:id="rId22"/>
    <p:sldId id="361" r:id="rId23"/>
    <p:sldId id="352" r:id="rId24"/>
    <p:sldId id="363" r:id="rId25"/>
    <p:sldId id="346" r:id="rId26"/>
    <p:sldId id="350" r:id="rId27"/>
    <p:sldId id="351" r:id="rId28"/>
    <p:sldId id="354" r:id="rId29"/>
    <p:sldId id="356" r:id="rId30"/>
    <p:sldId id="357" r:id="rId31"/>
    <p:sldId id="358" r:id="rId32"/>
    <p:sldId id="359" r:id="rId33"/>
    <p:sldId id="360" r:id="rId34"/>
    <p:sldId id="355" r:id="rId35"/>
    <p:sldId id="362" r:id="rId36"/>
    <p:sldId id="329" r:id="rId37"/>
    <p:sldId id="332" r:id="rId38"/>
    <p:sldId id="333" r:id="rId39"/>
    <p:sldId id="334" r:id="rId40"/>
    <p:sldId id="335" r:id="rId41"/>
    <p:sldId id="337" r:id="rId42"/>
    <p:sldId id="338" r:id="rId43"/>
    <p:sldId id="345" r:id="rId44"/>
    <p:sldId id="344" r:id="rId45"/>
    <p:sldId id="353" r:id="rId46"/>
    <p:sldId id="311" r:id="rId47"/>
    <p:sldId id="312" r:id="rId48"/>
    <p:sldId id="313" r:id="rId49"/>
    <p:sldId id="314" r:id="rId50"/>
    <p:sldId id="315" r:id="rId51"/>
    <p:sldId id="316" r:id="rId52"/>
    <p:sldId id="317" r:id="rId53"/>
    <p:sldId id="318" r:id="rId54"/>
    <p:sldId id="300" r:id="rId55"/>
    <p:sldId id="364" r:id="rId56"/>
    <p:sldId id="365" r:id="rId57"/>
    <p:sldId id="366" r:id="rId58"/>
    <p:sldId id="297" r:id="rId59"/>
  </p:sldIdLst>
  <p:sldSz cx="12192000" cy="6858000"/>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2BE077C-CC9A-4617-A211-96391116B6F1}">
          <p14:sldIdLst>
            <p14:sldId id="257"/>
            <p14:sldId id="269"/>
            <p14:sldId id="342"/>
          </p14:sldIdLst>
        </p14:section>
        <p14:section name="Contexte et incitatifs" id="{404A9F46-3F19-4916-9DE6-31BEB159BDA6}">
          <p14:sldIdLst>
            <p14:sldId id="301"/>
            <p14:sldId id="302"/>
            <p14:sldId id="303"/>
            <p14:sldId id="336"/>
          </p14:sldIdLst>
        </p14:section>
        <p14:section name="Terminologie" id="{B30C6879-DD64-4EBE-B45F-256B3A19670A}">
          <p14:sldIdLst>
            <p14:sldId id="306"/>
            <p14:sldId id="340"/>
            <p14:sldId id="308"/>
          </p14:sldIdLst>
        </p14:section>
        <p14:section name="Périmètre" id="{256D5061-84C2-4042-98EA-DCEE061A9047}">
          <p14:sldIdLst>
            <p14:sldId id="309"/>
            <p14:sldId id="341"/>
          </p14:sldIdLst>
        </p14:section>
        <p14:section name="Normes et standards" id="{3545B532-C1DD-4639-B098-F240AAE3A893}">
          <p14:sldIdLst>
            <p14:sldId id="343"/>
            <p14:sldId id="319"/>
            <p14:sldId id="320"/>
            <p14:sldId id="321"/>
            <p14:sldId id="322"/>
            <p14:sldId id="323"/>
            <p14:sldId id="324"/>
            <p14:sldId id="325"/>
            <p14:sldId id="326"/>
            <p14:sldId id="361"/>
          </p14:sldIdLst>
        </p14:section>
        <p14:section name="Méthodes" id="{14A4E268-9D48-4E1E-BCDB-0804230B77A5}">
          <p14:sldIdLst>
            <p14:sldId id="352"/>
            <p14:sldId id="363"/>
            <p14:sldId id="346"/>
            <p14:sldId id="350"/>
            <p14:sldId id="351"/>
            <p14:sldId id="354"/>
            <p14:sldId id="356"/>
            <p14:sldId id="357"/>
            <p14:sldId id="358"/>
            <p14:sldId id="359"/>
            <p14:sldId id="360"/>
            <p14:sldId id="355"/>
          </p14:sldIdLst>
        </p14:section>
        <p14:section name="Outils" id="{2EB53BB0-119B-43B4-B6CF-87FBF312DB94}">
          <p14:sldIdLst>
            <p14:sldId id="362"/>
            <p14:sldId id="329"/>
            <p14:sldId id="332"/>
            <p14:sldId id="333"/>
            <p14:sldId id="334"/>
            <p14:sldId id="335"/>
            <p14:sldId id="337"/>
            <p14:sldId id="338"/>
            <p14:sldId id="345"/>
            <p14:sldId id="344"/>
          </p14:sldIdLst>
        </p14:section>
        <p14:section name="Perspectives" id="{467D7BF7-D088-4DDC-A86C-E32331113A17}">
          <p14:sldIdLst>
            <p14:sldId id="353"/>
            <p14:sldId id="311"/>
            <p14:sldId id="312"/>
            <p14:sldId id="313"/>
            <p14:sldId id="314"/>
            <p14:sldId id="315"/>
            <p14:sldId id="316"/>
            <p14:sldId id="317"/>
            <p14:sldId id="318"/>
          </p14:sldIdLst>
        </p14:section>
        <p14:section name="Section sans titre" id="{E2118FB8-5E19-41BF-8564-12EC193A46D0}">
          <p14:sldIdLst>
            <p14:sldId id="300"/>
            <p14:sldId id="364"/>
            <p14:sldId id="365"/>
            <p14:sldId id="36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D7D31"/>
    <a:srgbClr val="5082B4"/>
    <a:srgbClr val="40A278"/>
    <a:srgbClr val="9CBEAC"/>
    <a:srgbClr val="5FAD88"/>
    <a:srgbClr val="358865"/>
    <a:srgbClr val="E4ECF4"/>
    <a:srgbClr val="D9782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5" autoAdjust="0"/>
    <p:restoredTop sz="91980" autoAdjust="0"/>
  </p:normalViewPr>
  <p:slideViewPr>
    <p:cSldViewPr snapToGrid="0">
      <p:cViewPr varScale="1">
        <p:scale>
          <a:sx n="88" d="100"/>
          <a:sy n="88" d="100"/>
        </p:scale>
        <p:origin x="357"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ata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ata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6E40C-E1E0-4233-A0CC-0F2FE665C3E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4668A50C-9A13-40D0-B81E-0F0438A6F904}">
      <dgm:prSet phldrT="[Texte]"/>
      <dgm:spPr/>
      <dgm:t>
        <a:bodyPr/>
        <a:lstStyle/>
        <a:p>
          <a:r>
            <a:rPr lang="fr-FR" dirty="0"/>
            <a:t>Gestion des données</a:t>
          </a:r>
        </a:p>
      </dgm:t>
    </dgm:pt>
    <dgm:pt modelId="{A18FE234-D2AC-4DEB-997E-5E6DEC5F1CF3}" type="parTrans" cxnId="{4DE644C3-2BB7-486A-A8FF-DDE0F14CCFCB}">
      <dgm:prSet/>
      <dgm:spPr/>
      <dgm:t>
        <a:bodyPr/>
        <a:lstStyle/>
        <a:p>
          <a:endParaRPr lang="fr-FR"/>
        </a:p>
      </dgm:t>
    </dgm:pt>
    <dgm:pt modelId="{DC04580A-E6B1-431C-87FD-94D18F1E1353}" type="sibTrans" cxnId="{4DE644C3-2BB7-486A-A8FF-DDE0F14CCFCB}">
      <dgm:prSet/>
      <dgm:spPr/>
      <dgm:t>
        <a:bodyPr/>
        <a:lstStyle/>
        <a:p>
          <a:endParaRPr lang="fr-FR"/>
        </a:p>
      </dgm:t>
    </dgm:pt>
    <dgm:pt modelId="{F443743B-7EB5-42F5-88DB-FA987A3DD6F9}">
      <dgm:prSet/>
      <dgm:spPr/>
      <dgm:t>
        <a:bodyPr/>
        <a:lstStyle/>
        <a:p>
          <a:r>
            <a:rPr lang="fr-FR"/>
            <a:t>Gestion de l'information</a:t>
          </a:r>
        </a:p>
      </dgm:t>
    </dgm:pt>
    <dgm:pt modelId="{3CA3D5EF-1AEB-4CAD-8831-1D0A7E50C613}" type="parTrans" cxnId="{DEE59FDA-1F8B-457A-A75A-9B5F7EF7FA2C}">
      <dgm:prSet/>
      <dgm:spPr/>
      <dgm:t>
        <a:bodyPr/>
        <a:lstStyle/>
        <a:p>
          <a:endParaRPr lang="fr-FR"/>
        </a:p>
      </dgm:t>
    </dgm:pt>
    <dgm:pt modelId="{B9C2BDE6-1FAD-4EE4-8D3D-61744B2530C7}" type="sibTrans" cxnId="{DEE59FDA-1F8B-457A-A75A-9B5F7EF7FA2C}">
      <dgm:prSet/>
      <dgm:spPr/>
      <dgm:t>
        <a:bodyPr/>
        <a:lstStyle/>
        <a:p>
          <a:endParaRPr lang="fr-FR"/>
        </a:p>
      </dgm:t>
    </dgm:pt>
    <dgm:pt modelId="{709C59EE-97C5-4F42-B49B-B744F8290F26}">
      <dgm:prSet/>
      <dgm:spPr/>
      <dgm:t>
        <a:bodyPr/>
        <a:lstStyle/>
        <a:p>
          <a:r>
            <a:rPr lang="fr-CH" dirty="0"/>
            <a:t>Gestion des documents d'activité</a:t>
          </a:r>
          <a:endParaRPr lang="fr-FR" dirty="0"/>
        </a:p>
      </dgm:t>
    </dgm:pt>
    <dgm:pt modelId="{2FEE1AA6-7768-4DA9-A67D-D032B445A604}" type="parTrans" cxnId="{4F0ED522-359A-48EE-8578-A653739C4496}">
      <dgm:prSet/>
      <dgm:spPr/>
      <dgm:t>
        <a:bodyPr/>
        <a:lstStyle/>
        <a:p>
          <a:endParaRPr lang="fr-FR"/>
        </a:p>
      </dgm:t>
    </dgm:pt>
    <dgm:pt modelId="{F4B6E1EE-1EF0-4F93-9CD2-00A4FCD5C7E0}" type="sibTrans" cxnId="{4F0ED522-359A-48EE-8578-A653739C4496}">
      <dgm:prSet/>
      <dgm:spPr/>
      <dgm:t>
        <a:bodyPr/>
        <a:lstStyle/>
        <a:p>
          <a:endParaRPr lang="fr-FR"/>
        </a:p>
      </dgm:t>
    </dgm:pt>
    <dgm:pt modelId="{E3A14641-DF4B-4187-AA5F-8CA95F6B5787}">
      <dgm:prSet/>
      <dgm:spPr/>
      <dgm:t>
        <a:bodyPr/>
        <a:lstStyle/>
        <a:p>
          <a:r>
            <a:rPr lang="fr-FR"/>
            <a:t>Conformité réglementaire</a:t>
          </a:r>
        </a:p>
      </dgm:t>
    </dgm:pt>
    <dgm:pt modelId="{754690C9-E487-4699-B4F6-AD3AA029095F}" type="parTrans" cxnId="{ACACEFA2-14AB-49ED-8A83-D760DD3DE357}">
      <dgm:prSet/>
      <dgm:spPr/>
      <dgm:t>
        <a:bodyPr/>
        <a:lstStyle/>
        <a:p>
          <a:endParaRPr lang="fr-FR"/>
        </a:p>
      </dgm:t>
    </dgm:pt>
    <dgm:pt modelId="{4533C42C-C534-41E5-8BD7-20966A280F5D}" type="sibTrans" cxnId="{ACACEFA2-14AB-49ED-8A83-D760DD3DE357}">
      <dgm:prSet/>
      <dgm:spPr/>
      <dgm:t>
        <a:bodyPr/>
        <a:lstStyle/>
        <a:p>
          <a:endParaRPr lang="fr-FR"/>
        </a:p>
      </dgm:t>
    </dgm:pt>
    <dgm:pt modelId="{71D2F6A9-7E42-49C1-B089-9CDC6297C2CD}">
      <dgm:prSet/>
      <dgm:spPr/>
      <dgm:t>
        <a:bodyPr/>
        <a:lstStyle/>
        <a:p>
          <a:r>
            <a:rPr lang="fr-CH" dirty="0"/>
            <a:t>Conservation numérique</a:t>
          </a:r>
          <a:endParaRPr lang="fr-FR" dirty="0"/>
        </a:p>
      </dgm:t>
    </dgm:pt>
    <dgm:pt modelId="{A744FF1C-78A5-4328-B135-F4EC71BAE6EC}" type="parTrans" cxnId="{2AF67E0B-3B0F-4A52-85D2-0E3FCFF6E200}">
      <dgm:prSet/>
      <dgm:spPr/>
      <dgm:t>
        <a:bodyPr/>
        <a:lstStyle/>
        <a:p>
          <a:endParaRPr lang="fr-FR"/>
        </a:p>
      </dgm:t>
    </dgm:pt>
    <dgm:pt modelId="{814A441A-5AEA-4AE0-AA8E-EE6CA94A291B}" type="sibTrans" cxnId="{2AF67E0B-3B0F-4A52-85D2-0E3FCFF6E200}">
      <dgm:prSet/>
      <dgm:spPr/>
      <dgm:t>
        <a:bodyPr/>
        <a:lstStyle/>
        <a:p>
          <a:endParaRPr lang="fr-FR"/>
        </a:p>
      </dgm:t>
    </dgm:pt>
    <dgm:pt modelId="{16CB7513-579D-409F-9D3B-9BC464D93A88}">
      <dgm:prSet/>
      <dgm:spPr/>
      <dgm:t>
        <a:bodyPr/>
        <a:lstStyle/>
        <a:p>
          <a:r>
            <a:rPr lang="fr-FR"/>
            <a:t>Architecture d'entreprise</a:t>
          </a:r>
        </a:p>
      </dgm:t>
    </dgm:pt>
    <dgm:pt modelId="{60A87769-15A6-45A4-B886-28E4D8003F4E}" type="parTrans" cxnId="{9077425C-9AA3-413D-841E-223E57C0775D}">
      <dgm:prSet/>
      <dgm:spPr/>
      <dgm:t>
        <a:bodyPr/>
        <a:lstStyle/>
        <a:p>
          <a:endParaRPr lang="fr-FR"/>
        </a:p>
      </dgm:t>
    </dgm:pt>
    <dgm:pt modelId="{99D3ACF7-48D7-465F-983D-C1B43161E346}" type="sibTrans" cxnId="{9077425C-9AA3-413D-841E-223E57C0775D}">
      <dgm:prSet/>
      <dgm:spPr/>
      <dgm:t>
        <a:bodyPr/>
        <a:lstStyle/>
        <a:p>
          <a:endParaRPr lang="fr-FR"/>
        </a:p>
      </dgm:t>
    </dgm:pt>
    <dgm:pt modelId="{281E3297-F958-48AF-B56D-C23FD5459438}">
      <dgm:prSet/>
      <dgm:spPr/>
      <dgm:t>
        <a:bodyPr/>
        <a:lstStyle/>
        <a:p>
          <a:r>
            <a:rPr lang="fr-FR"/>
            <a:t>Protection des données</a:t>
          </a:r>
        </a:p>
      </dgm:t>
    </dgm:pt>
    <dgm:pt modelId="{427D78CE-C681-49A5-91FF-6B594CB36B75}" type="parTrans" cxnId="{04B81922-4111-475B-B74A-8B0D3001FCF3}">
      <dgm:prSet/>
      <dgm:spPr/>
      <dgm:t>
        <a:bodyPr/>
        <a:lstStyle/>
        <a:p>
          <a:endParaRPr lang="fr-FR"/>
        </a:p>
      </dgm:t>
    </dgm:pt>
    <dgm:pt modelId="{6A406FD0-C9CC-4943-B006-8F421ED1B49E}" type="sibTrans" cxnId="{04B81922-4111-475B-B74A-8B0D3001FCF3}">
      <dgm:prSet/>
      <dgm:spPr/>
      <dgm:t>
        <a:bodyPr/>
        <a:lstStyle/>
        <a:p>
          <a:endParaRPr lang="fr-FR"/>
        </a:p>
      </dgm:t>
    </dgm:pt>
    <dgm:pt modelId="{92F989F9-F9EA-474E-8385-3C93EBE1A5AD}">
      <dgm:prSet/>
      <dgm:spPr/>
      <dgm:t>
        <a:bodyPr/>
        <a:lstStyle/>
        <a:p>
          <a:r>
            <a:rPr lang="fr-FR"/>
            <a:t>Données ouvertes</a:t>
          </a:r>
        </a:p>
      </dgm:t>
    </dgm:pt>
    <dgm:pt modelId="{6023EB98-513D-4AC4-A385-2E87C3399838}" type="parTrans" cxnId="{D83CCDA0-FCB8-4080-8435-54E71F1C63FC}">
      <dgm:prSet/>
      <dgm:spPr/>
      <dgm:t>
        <a:bodyPr/>
        <a:lstStyle/>
        <a:p>
          <a:endParaRPr lang="fr-FR"/>
        </a:p>
      </dgm:t>
    </dgm:pt>
    <dgm:pt modelId="{9500473C-8F3C-49C9-941A-118D915B27D6}" type="sibTrans" cxnId="{D83CCDA0-FCB8-4080-8435-54E71F1C63FC}">
      <dgm:prSet/>
      <dgm:spPr/>
      <dgm:t>
        <a:bodyPr/>
        <a:lstStyle/>
        <a:p>
          <a:endParaRPr lang="fr-FR"/>
        </a:p>
      </dgm:t>
    </dgm:pt>
    <dgm:pt modelId="{D4ED492D-C01F-4D05-9ED4-40BFE4487AE1}">
      <dgm:prSet/>
      <dgm:spPr/>
      <dgm:t>
        <a:bodyPr/>
        <a:lstStyle/>
        <a:p>
          <a:r>
            <a:rPr lang="fr-FR"/>
            <a:t>« Big Data »</a:t>
          </a:r>
        </a:p>
      </dgm:t>
    </dgm:pt>
    <dgm:pt modelId="{32BA23D3-9384-420B-A820-2233B2E2D2F0}" type="parTrans" cxnId="{95A18DEE-244A-46E3-9E4F-10F1916F279D}">
      <dgm:prSet/>
      <dgm:spPr/>
      <dgm:t>
        <a:bodyPr/>
        <a:lstStyle/>
        <a:p>
          <a:endParaRPr lang="fr-FR"/>
        </a:p>
      </dgm:t>
    </dgm:pt>
    <dgm:pt modelId="{D6FEE748-0E0B-47D2-B6F9-6BF3CC22955E}" type="sibTrans" cxnId="{95A18DEE-244A-46E3-9E4F-10F1916F279D}">
      <dgm:prSet/>
      <dgm:spPr/>
      <dgm:t>
        <a:bodyPr/>
        <a:lstStyle/>
        <a:p>
          <a:endParaRPr lang="fr-FR"/>
        </a:p>
      </dgm:t>
    </dgm:pt>
    <dgm:pt modelId="{2BDACA39-D44E-4096-96C0-09ABAAC46E68}">
      <dgm:prSet/>
      <dgm:spPr/>
      <dgm:t>
        <a:bodyPr/>
        <a:lstStyle/>
        <a:p>
          <a:r>
            <a:rPr lang="fr-FR"/>
            <a:t>Intelligence artificielle (IA)</a:t>
          </a:r>
        </a:p>
      </dgm:t>
    </dgm:pt>
    <dgm:pt modelId="{CBB3CF15-9EC1-4150-804C-4D3CF8021E4F}" type="parTrans" cxnId="{8F54772D-8317-4BC6-9DAF-88081FD5C3BA}">
      <dgm:prSet/>
      <dgm:spPr/>
      <dgm:t>
        <a:bodyPr/>
        <a:lstStyle/>
        <a:p>
          <a:endParaRPr lang="fr-FR"/>
        </a:p>
      </dgm:t>
    </dgm:pt>
    <dgm:pt modelId="{1FA1EE68-7CE2-4BEE-AF6B-EC0611F91846}" type="sibTrans" cxnId="{8F54772D-8317-4BC6-9DAF-88081FD5C3BA}">
      <dgm:prSet/>
      <dgm:spPr/>
      <dgm:t>
        <a:bodyPr/>
        <a:lstStyle/>
        <a:p>
          <a:endParaRPr lang="fr-FR"/>
        </a:p>
      </dgm:t>
    </dgm:pt>
    <dgm:pt modelId="{964DA8B2-9283-4772-8260-4B32951FEC73}">
      <dgm:prSet/>
      <dgm:spPr/>
      <dgm:t>
        <a:bodyPr/>
        <a:lstStyle/>
        <a:p>
          <a:r>
            <a:rPr lang="fr-FR"/>
            <a:t>Blockchain</a:t>
          </a:r>
        </a:p>
      </dgm:t>
    </dgm:pt>
    <dgm:pt modelId="{62BCD80E-6F26-4C7A-8512-79FE0B221E58}" type="parTrans" cxnId="{FCBDB0B5-5BB3-4F71-8349-B218E4F6EAE6}">
      <dgm:prSet/>
      <dgm:spPr/>
      <dgm:t>
        <a:bodyPr/>
        <a:lstStyle/>
        <a:p>
          <a:endParaRPr lang="fr-FR"/>
        </a:p>
      </dgm:t>
    </dgm:pt>
    <dgm:pt modelId="{89C6DE97-BB30-45CF-80E7-D7076BE27E2E}" type="sibTrans" cxnId="{FCBDB0B5-5BB3-4F71-8349-B218E4F6EAE6}">
      <dgm:prSet/>
      <dgm:spPr/>
      <dgm:t>
        <a:bodyPr/>
        <a:lstStyle/>
        <a:p>
          <a:endParaRPr lang="fr-FR"/>
        </a:p>
      </dgm:t>
    </dgm:pt>
    <dgm:pt modelId="{E09ADF11-B590-416A-A812-C1F221A7713F}">
      <dgm:prSet/>
      <dgm:spPr/>
      <dgm:t>
        <a:bodyPr/>
        <a:lstStyle/>
        <a:p>
          <a:r>
            <a:rPr lang="fr-FR"/>
            <a:t>Processus métier</a:t>
          </a:r>
        </a:p>
      </dgm:t>
    </dgm:pt>
    <dgm:pt modelId="{07485964-269D-4244-840C-9602565DBD95}" type="parTrans" cxnId="{843D841E-BE3E-451C-B237-2935FE14D65F}">
      <dgm:prSet/>
      <dgm:spPr/>
      <dgm:t>
        <a:bodyPr/>
        <a:lstStyle/>
        <a:p>
          <a:endParaRPr lang="fr-FR"/>
        </a:p>
      </dgm:t>
    </dgm:pt>
    <dgm:pt modelId="{99D655BB-32F0-4065-967D-21AE32D5435C}" type="sibTrans" cxnId="{843D841E-BE3E-451C-B237-2935FE14D65F}">
      <dgm:prSet/>
      <dgm:spPr/>
      <dgm:t>
        <a:bodyPr/>
        <a:lstStyle/>
        <a:p>
          <a:endParaRPr lang="fr-FR"/>
        </a:p>
      </dgm:t>
    </dgm:pt>
    <dgm:pt modelId="{66A4CA21-26A2-4F8D-AE99-541258EF24DF}">
      <dgm:prSet/>
      <dgm:spPr/>
      <dgm:t>
        <a:bodyPr/>
        <a:lstStyle/>
        <a:p>
          <a:r>
            <a:rPr lang="fr-FR"/>
            <a:t>Management de la qualité</a:t>
          </a:r>
        </a:p>
      </dgm:t>
    </dgm:pt>
    <dgm:pt modelId="{FB755528-BCF1-4B28-8E72-E83978B33BDB}" type="parTrans" cxnId="{649D0000-448F-470D-8422-D4CBB6246733}">
      <dgm:prSet/>
      <dgm:spPr/>
      <dgm:t>
        <a:bodyPr/>
        <a:lstStyle/>
        <a:p>
          <a:endParaRPr lang="fr-FR"/>
        </a:p>
      </dgm:t>
    </dgm:pt>
    <dgm:pt modelId="{3712C0CC-08C1-4DFC-912A-0795258838E4}" type="sibTrans" cxnId="{649D0000-448F-470D-8422-D4CBB6246733}">
      <dgm:prSet/>
      <dgm:spPr/>
      <dgm:t>
        <a:bodyPr/>
        <a:lstStyle/>
        <a:p>
          <a:endParaRPr lang="fr-FR"/>
        </a:p>
      </dgm:t>
    </dgm:pt>
    <dgm:pt modelId="{E4D11132-0E51-4330-8FC5-D531644B5DAB}">
      <dgm:prSet/>
      <dgm:spPr/>
      <dgm:t>
        <a:bodyPr/>
        <a:lstStyle/>
        <a:p>
          <a:r>
            <a:rPr lang="fr-FR"/>
            <a:t>Gestion des connaissances</a:t>
          </a:r>
          <a:endParaRPr lang="fr-FR" dirty="0"/>
        </a:p>
      </dgm:t>
    </dgm:pt>
    <dgm:pt modelId="{F143227F-415E-4C2E-AE8B-8D5F3148D709}" type="parTrans" cxnId="{03A2A66A-625B-42E8-BE5E-993521513626}">
      <dgm:prSet/>
      <dgm:spPr/>
      <dgm:t>
        <a:bodyPr/>
        <a:lstStyle/>
        <a:p>
          <a:endParaRPr lang="fr-FR"/>
        </a:p>
      </dgm:t>
    </dgm:pt>
    <dgm:pt modelId="{F5FBF0A6-13F1-4015-886E-5597B42AC6DB}" type="sibTrans" cxnId="{03A2A66A-625B-42E8-BE5E-993521513626}">
      <dgm:prSet/>
      <dgm:spPr/>
      <dgm:t>
        <a:bodyPr/>
        <a:lstStyle/>
        <a:p>
          <a:endParaRPr lang="fr-FR"/>
        </a:p>
      </dgm:t>
    </dgm:pt>
    <dgm:pt modelId="{06231CC0-731D-4861-A0B9-66D585391663}">
      <dgm:prSet/>
      <dgm:spPr/>
      <dgm:t>
        <a:bodyPr/>
        <a:lstStyle/>
        <a:p>
          <a:r>
            <a:rPr lang="fr-FR"/>
            <a:t>Sécurité de l'information</a:t>
          </a:r>
          <a:endParaRPr lang="fr-FR" dirty="0"/>
        </a:p>
      </dgm:t>
    </dgm:pt>
    <dgm:pt modelId="{44756A02-AB17-417E-A3BF-500899904B4E}" type="parTrans" cxnId="{0174E613-99EF-4D57-8C1C-418C38CEF791}">
      <dgm:prSet/>
      <dgm:spPr/>
      <dgm:t>
        <a:bodyPr/>
        <a:lstStyle/>
        <a:p>
          <a:endParaRPr lang="fr-FR"/>
        </a:p>
      </dgm:t>
    </dgm:pt>
    <dgm:pt modelId="{BA7F1BB8-243B-4613-884E-7BCBB138C0BB}" type="sibTrans" cxnId="{0174E613-99EF-4D57-8C1C-418C38CEF791}">
      <dgm:prSet/>
      <dgm:spPr/>
      <dgm:t>
        <a:bodyPr/>
        <a:lstStyle/>
        <a:p>
          <a:endParaRPr lang="fr-FR"/>
        </a:p>
      </dgm:t>
    </dgm:pt>
    <dgm:pt modelId="{705EA66D-23F0-4667-A875-B3F272047023}" type="pres">
      <dgm:prSet presAssocID="{2D86E40C-E1E0-4233-A0CC-0F2FE665C3E8}" presName="Name0" presStyleCnt="0">
        <dgm:presLayoutVars>
          <dgm:dir/>
          <dgm:resizeHandles val="exact"/>
        </dgm:presLayoutVars>
      </dgm:prSet>
      <dgm:spPr/>
    </dgm:pt>
    <dgm:pt modelId="{74AE5D30-4E64-45EB-AA29-F072F77E0F26}" type="pres">
      <dgm:prSet presAssocID="{4668A50C-9A13-40D0-B81E-0F0438A6F904}" presName="compNode" presStyleCnt="0"/>
      <dgm:spPr/>
    </dgm:pt>
    <dgm:pt modelId="{FCC014FE-F905-4C40-A0DE-30B9E718DBBB}" type="pres">
      <dgm:prSet presAssocID="{4668A50C-9A13-40D0-B81E-0F0438A6F904}" presName="pictRect" presStyleLbl="node1" presStyleIdx="0" presStyleCnt="1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5DEE693-A59D-4546-9D1B-39BE14341B05}" type="pres">
      <dgm:prSet presAssocID="{4668A50C-9A13-40D0-B81E-0F0438A6F904}" presName="textRect" presStyleLbl="revTx" presStyleIdx="0" presStyleCnt="15">
        <dgm:presLayoutVars>
          <dgm:bulletEnabled val="1"/>
        </dgm:presLayoutVars>
      </dgm:prSet>
      <dgm:spPr/>
    </dgm:pt>
    <dgm:pt modelId="{BA4B0D31-8FE3-447E-B34C-706587F37887}" type="pres">
      <dgm:prSet presAssocID="{DC04580A-E6B1-431C-87FD-94D18F1E1353}" presName="sibTrans" presStyleLbl="sibTrans2D1" presStyleIdx="0" presStyleCnt="0"/>
      <dgm:spPr/>
    </dgm:pt>
    <dgm:pt modelId="{0B90A897-1C54-496E-BEC8-034462581ED6}" type="pres">
      <dgm:prSet presAssocID="{F443743B-7EB5-42F5-88DB-FA987A3DD6F9}" presName="compNode" presStyleCnt="0"/>
      <dgm:spPr/>
    </dgm:pt>
    <dgm:pt modelId="{4E27387C-A89C-448F-BC34-5E9775149206}" type="pres">
      <dgm:prSet presAssocID="{F443743B-7EB5-42F5-88DB-FA987A3DD6F9}" presName="pictRect" presStyleLbl="node1" presStyleIdx="1" presStyleCnt="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9F8A5498-C9CF-4B6A-904F-E795E363C104}" type="pres">
      <dgm:prSet presAssocID="{F443743B-7EB5-42F5-88DB-FA987A3DD6F9}" presName="textRect" presStyleLbl="revTx" presStyleIdx="1" presStyleCnt="15">
        <dgm:presLayoutVars>
          <dgm:bulletEnabled val="1"/>
        </dgm:presLayoutVars>
      </dgm:prSet>
      <dgm:spPr/>
    </dgm:pt>
    <dgm:pt modelId="{E7E073B7-1C38-4FEF-AA07-F2C853E208FB}" type="pres">
      <dgm:prSet presAssocID="{B9C2BDE6-1FAD-4EE4-8D3D-61744B2530C7}" presName="sibTrans" presStyleLbl="sibTrans2D1" presStyleIdx="0" presStyleCnt="0"/>
      <dgm:spPr/>
    </dgm:pt>
    <dgm:pt modelId="{E65C2873-19ED-42E3-B4D6-7587E6581BA3}" type="pres">
      <dgm:prSet presAssocID="{709C59EE-97C5-4F42-B49B-B744F8290F26}" presName="compNode" presStyleCnt="0"/>
      <dgm:spPr/>
    </dgm:pt>
    <dgm:pt modelId="{252F3291-D880-461A-AA47-31B1CA1FD2DE}" type="pres">
      <dgm:prSet presAssocID="{709C59EE-97C5-4F42-B49B-B744F8290F26}" presName="pictRect" presStyleLbl="node1" presStyleIdx="2" presStyleCnt="1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39E7D060-1451-4CBA-B6C4-5ECF4FBEBF84}" type="pres">
      <dgm:prSet presAssocID="{709C59EE-97C5-4F42-B49B-B744F8290F26}" presName="textRect" presStyleLbl="revTx" presStyleIdx="2" presStyleCnt="15">
        <dgm:presLayoutVars>
          <dgm:bulletEnabled val="1"/>
        </dgm:presLayoutVars>
      </dgm:prSet>
      <dgm:spPr/>
    </dgm:pt>
    <dgm:pt modelId="{1A3AA5CC-0E28-42DD-B02E-CCD2C93B1513}" type="pres">
      <dgm:prSet presAssocID="{F4B6E1EE-1EF0-4F93-9CD2-00A4FCD5C7E0}" presName="sibTrans" presStyleLbl="sibTrans2D1" presStyleIdx="0" presStyleCnt="0"/>
      <dgm:spPr/>
    </dgm:pt>
    <dgm:pt modelId="{11E2DD81-167F-4B19-B7C6-84C18C7A18A3}" type="pres">
      <dgm:prSet presAssocID="{E4D11132-0E51-4330-8FC5-D531644B5DAB}" presName="compNode" presStyleCnt="0"/>
      <dgm:spPr/>
    </dgm:pt>
    <dgm:pt modelId="{6E323E40-9E84-4EC2-801B-AC30D5706661}" type="pres">
      <dgm:prSet presAssocID="{E4D11132-0E51-4330-8FC5-D531644B5DAB}" presName="pictRect" presStyleLbl="node1" presStyleIdx="3" presStyleCnt="1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84588073-A40D-41B3-89AB-B5A88451B3D6}" type="pres">
      <dgm:prSet presAssocID="{E4D11132-0E51-4330-8FC5-D531644B5DAB}" presName="textRect" presStyleLbl="revTx" presStyleIdx="3" presStyleCnt="15">
        <dgm:presLayoutVars>
          <dgm:bulletEnabled val="1"/>
        </dgm:presLayoutVars>
      </dgm:prSet>
      <dgm:spPr/>
    </dgm:pt>
    <dgm:pt modelId="{D52B3D7E-5CB1-458B-B35F-0D407B0CC6F7}" type="pres">
      <dgm:prSet presAssocID="{F5FBF0A6-13F1-4015-886E-5597B42AC6DB}" presName="sibTrans" presStyleLbl="sibTrans2D1" presStyleIdx="0" presStyleCnt="0"/>
      <dgm:spPr/>
    </dgm:pt>
    <dgm:pt modelId="{09061B5A-33C4-4759-8229-4E130EA73268}" type="pres">
      <dgm:prSet presAssocID="{E3A14641-DF4B-4187-AA5F-8CA95F6B5787}" presName="compNode" presStyleCnt="0"/>
      <dgm:spPr/>
    </dgm:pt>
    <dgm:pt modelId="{5380D3B9-11C6-4239-9D24-30C3EEE4F3A3}" type="pres">
      <dgm:prSet presAssocID="{E3A14641-DF4B-4187-AA5F-8CA95F6B5787}" presName="pictRect" presStyleLbl="node1" presStyleIdx="4" presStyleCnt="1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E5C82285-7691-477D-845E-C169ED615461}" type="pres">
      <dgm:prSet presAssocID="{E3A14641-DF4B-4187-AA5F-8CA95F6B5787}" presName="textRect" presStyleLbl="revTx" presStyleIdx="4" presStyleCnt="15">
        <dgm:presLayoutVars>
          <dgm:bulletEnabled val="1"/>
        </dgm:presLayoutVars>
      </dgm:prSet>
      <dgm:spPr/>
    </dgm:pt>
    <dgm:pt modelId="{9A1F4EE7-EFF8-4DDA-A819-FF10A8091225}" type="pres">
      <dgm:prSet presAssocID="{4533C42C-C534-41E5-8BD7-20966A280F5D}" presName="sibTrans" presStyleLbl="sibTrans2D1" presStyleIdx="0" presStyleCnt="0"/>
      <dgm:spPr/>
    </dgm:pt>
    <dgm:pt modelId="{B3B04F1D-FCFC-4A14-929F-E7CEA98EDBB1}" type="pres">
      <dgm:prSet presAssocID="{71D2F6A9-7E42-49C1-B089-9CDC6297C2CD}" presName="compNode" presStyleCnt="0"/>
      <dgm:spPr/>
    </dgm:pt>
    <dgm:pt modelId="{7642F99F-BEC5-49C6-90BE-80A44468E30D}" type="pres">
      <dgm:prSet presAssocID="{71D2F6A9-7E42-49C1-B089-9CDC6297C2CD}" presName="pictRect" presStyleLbl="node1" presStyleIdx="5" presStyleCnt="1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35B2112-EB95-4691-904D-0942B217CBD9}" type="pres">
      <dgm:prSet presAssocID="{71D2F6A9-7E42-49C1-B089-9CDC6297C2CD}" presName="textRect" presStyleLbl="revTx" presStyleIdx="5" presStyleCnt="15">
        <dgm:presLayoutVars>
          <dgm:bulletEnabled val="1"/>
        </dgm:presLayoutVars>
      </dgm:prSet>
      <dgm:spPr/>
    </dgm:pt>
    <dgm:pt modelId="{4D57C6C2-F46A-4327-87B2-D4223E18D660}" type="pres">
      <dgm:prSet presAssocID="{814A441A-5AEA-4AE0-AA8E-EE6CA94A291B}" presName="sibTrans" presStyleLbl="sibTrans2D1" presStyleIdx="0" presStyleCnt="0"/>
      <dgm:spPr/>
    </dgm:pt>
    <dgm:pt modelId="{44D89D3A-0A3E-43A0-87C3-E7DC4AE69428}" type="pres">
      <dgm:prSet presAssocID="{06231CC0-731D-4861-A0B9-66D585391663}" presName="compNode" presStyleCnt="0"/>
      <dgm:spPr/>
    </dgm:pt>
    <dgm:pt modelId="{2B510D53-501C-4345-BB1F-C2F6E05733FC}" type="pres">
      <dgm:prSet presAssocID="{06231CC0-731D-4861-A0B9-66D585391663}" presName="pictRect" presStyleLbl="node1" presStyleIdx="6" presStyleCnt="15"/>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CBC9273D-D27F-41B9-9698-862179AC73A4}" type="pres">
      <dgm:prSet presAssocID="{06231CC0-731D-4861-A0B9-66D585391663}" presName="textRect" presStyleLbl="revTx" presStyleIdx="6" presStyleCnt="15">
        <dgm:presLayoutVars>
          <dgm:bulletEnabled val="1"/>
        </dgm:presLayoutVars>
      </dgm:prSet>
      <dgm:spPr/>
    </dgm:pt>
    <dgm:pt modelId="{0091C6F9-F3BB-4C5E-9E03-5A31190F7618}" type="pres">
      <dgm:prSet presAssocID="{BA7F1BB8-243B-4613-884E-7BCBB138C0BB}" presName="sibTrans" presStyleLbl="sibTrans2D1" presStyleIdx="0" presStyleCnt="0"/>
      <dgm:spPr/>
    </dgm:pt>
    <dgm:pt modelId="{B9ED53C2-D9F8-4055-9FD5-EB16BE4308E5}" type="pres">
      <dgm:prSet presAssocID="{16CB7513-579D-409F-9D3B-9BC464D93A88}" presName="compNode" presStyleCnt="0"/>
      <dgm:spPr/>
    </dgm:pt>
    <dgm:pt modelId="{9C0D5F16-510D-43AB-92EF-2FE269D50F29}" type="pres">
      <dgm:prSet presAssocID="{16CB7513-579D-409F-9D3B-9BC464D93A88}" presName="pictRect" presStyleLbl="node1" presStyleIdx="7" presStyleCnt="15"/>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E9089D71-3038-4FCE-918C-6A038176ED91}" type="pres">
      <dgm:prSet presAssocID="{16CB7513-579D-409F-9D3B-9BC464D93A88}" presName="textRect" presStyleLbl="revTx" presStyleIdx="7" presStyleCnt="15">
        <dgm:presLayoutVars>
          <dgm:bulletEnabled val="1"/>
        </dgm:presLayoutVars>
      </dgm:prSet>
      <dgm:spPr/>
    </dgm:pt>
    <dgm:pt modelId="{46B955EF-B922-4D81-BF1B-6A10CA3BEF1D}" type="pres">
      <dgm:prSet presAssocID="{99D3ACF7-48D7-465F-983D-C1B43161E346}" presName="sibTrans" presStyleLbl="sibTrans2D1" presStyleIdx="0" presStyleCnt="0"/>
      <dgm:spPr/>
    </dgm:pt>
    <dgm:pt modelId="{1D7413C8-4245-4D9D-B0A3-9DC2B7860498}" type="pres">
      <dgm:prSet presAssocID="{281E3297-F958-48AF-B56D-C23FD5459438}" presName="compNode" presStyleCnt="0"/>
      <dgm:spPr/>
    </dgm:pt>
    <dgm:pt modelId="{1BE81BFA-5FC9-4CD5-B23D-8D1C0AB8FB3A}" type="pres">
      <dgm:prSet presAssocID="{281E3297-F958-48AF-B56D-C23FD5459438}" presName="pictRect" presStyleLbl="node1" presStyleIdx="8" presStyleCnt="15"/>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pt>
    <dgm:pt modelId="{F6044361-5C7F-46F2-99E2-486A82A197A5}" type="pres">
      <dgm:prSet presAssocID="{281E3297-F958-48AF-B56D-C23FD5459438}" presName="textRect" presStyleLbl="revTx" presStyleIdx="8" presStyleCnt="15">
        <dgm:presLayoutVars>
          <dgm:bulletEnabled val="1"/>
        </dgm:presLayoutVars>
      </dgm:prSet>
      <dgm:spPr/>
    </dgm:pt>
    <dgm:pt modelId="{10E7C9B3-310F-4D8F-8CA1-961963B172FA}" type="pres">
      <dgm:prSet presAssocID="{6A406FD0-C9CC-4943-B006-8F421ED1B49E}" presName="sibTrans" presStyleLbl="sibTrans2D1" presStyleIdx="0" presStyleCnt="0"/>
      <dgm:spPr/>
    </dgm:pt>
    <dgm:pt modelId="{D44EA45B-E2CE-45D3-A836-757D474E4971}" type="pres">
      <dgm:prSet presAssocID="{92F989F9-F9EA-474E-8385-3C93EBE1A5AD}" presName="compNode" presStyleCnt="0"/>
      <dgm:spPr/>
    </dgm:pt>
    <dgm:pt modelId="{A016FC54-EA98-47BA-A72B-22A04139BEE3}" type="pres">
      <dgm:prSet presAssocID="{92F989F9-F9EA-474E-8385-3C93EBE1A5AD}" presName="pictRect" presStyleLbl="node1" presStyleIdx="9" presStyleCnt="15"/>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dgm:spPr>
    </dgm:pt>
    <dgm:pt modelId="{67A2BEBA-4674-4ACD-B1AA-4834F605AAC4}" type="pres">
      <dgm:prSet presAssocID="{92F989F9-F9EA-474E-8385-3C93EBE1A5AD}" presName="textRect" presStyleLbl="revTx" presStyleIdx="9" presStyleCnt="15">
        <dgm:presLayoutVars>
          <dgm:bulletEnabled val="1"/>
        </dgm:presLayoutVars>
      </dgm:prSet>
      <dgm:spPr/>
    </dgm:pt>
    <dgm:pt modelId="{C1CC9756-F358-4468-9BD1-BEEF10750173}" type="pres">
      <dgm:prSet presAssocID="{9500473C-8F3C-49C9-941A-118D915B27D6}" presName="sibTrans" presStyleLbl="sibTrans2D1" presStyleIdx="0" presStyleCnt="0"/>
      <dgm:spPr/>
    </dgm:pt>
    <dgm:pt modelId="{E55A4BC8-F7C0-4B0D-9CE7-B0AF247A6481}" type="pres">
      <dgm:prSet presAssocID="{D4ED492D-C01F-4D05-9ED4-40BFE4487AE1}" presName="compNode" presStyleCnt="0"/>
      <dgm:spPr/>
    </dgm:pt>
    <dgm:pt modelId="{09436505-7DB8-44C3-9FCD-2B4B5E3E732E}" type="pres">
      <dgm:prSet presAssocID="{D4ED492D-C01F-4D05-9ED4-40BFE4487AE1}" presName="pictRect" presStyleLbl="node1" presStyleIdx="10" presStyleCnt="15"/>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dgm:spPr>
    </dgm:pt>
    <dgm:pt modelId="{1296078E-27B0-43D0-8FBA-250C6CB07BF3}" type="pres">
      <dgm:prSet presAssocID="{D4ED492D-C01F-4D05-9ED4-40BFE4487AE1}" presName="textRect" presStyleLbl="revTx" presStyleIdx="10" presStyleCnt="15">
        <dgm:presLayoutVars>
          <dgm:bulletEnabled val="1"/>
        </dgm:presLayoutVars>
      </dgm:prSet>
      <dgm:spPr/>
    </dgm:pt>
    <dgm:pt modelId="{2317AC0C-C782-42FD-BEE4-982C28122522}" type="pres">
      <dgm:prSet presAssocID="{D6FEE748-0E0B-47D2-B6F9-6BF3CC22955E}" presName="sibTrans" presStyleLbl="sibTrans2D1" presStyleIdx="0" presStyleCnt="0"/>
      <dgm:spPr/>
    </dgm:pt>
    <dgm:pt modelId="{1CFE4730-47E9-47C1-8032-212127897B38}" type="pres">
      <dgm:prSet presAssocID="{2BDACA39-D44E-4096-96C0-09ABAAC46E68}" presName="compNode" presStyleCnt="0"/>
      <dgm:spPr/>
    </dgm:pt>
    <dgm:pt modelId="{CCF821AC-55DE-4DA2-9260-99A464979736}" type="pres">
      <dgm:prSet presAssocID="{2BDACA39-D44E-4096-96C0-09ABAAC46E68}" presName="pictRect" presStyleLbl="node1" presStyleIdx="11" presStyleCnt="15"/>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dgm:spPr>
    </dgm:pt>
    <dgm:pt modelId="{6A75186E-42C9-4DCD-A0E1-097B897014A3}" type="pres">
      <dgm:prSet presAssocID="{2BDACA39-D44E-4096-96C0-09ABAAC46E68}" presName="textRect" presStyleLbl="revTx" presStyleIdx="11" presStyleCnt="15">
        <dgm:presLayoutVars>
          <dgm:bulletEnabled val="1"/>
        </dgm:presLayoutVars>
      </dgm:prSet>
      <dgm:spPr/>
    </dgm:pt>
    <dgm:pt modelId="{C1FE3BAF-D28A-4880-A263-804B2EEDA1D6}" type="pres">
      <dgm:prSet presAssocID="{1FA1EE68-7CE2-4BEE-AF6B-EC0611F91846}" presName="sibTrans" presStyleLbl="sibTrans2D1" presStyleIdx="0" presStyleCnt="0"/>
      <dgm:spPr/>
    </dgm:pt>
    <dgm:pt modelId="{EA96FC67-DFA6-494A-A6C1-127961D48AD6}" type="pres">
      <dgm:prSet presAssocID="{964DA8B2-9283-4772-8260-4B32951FEC73}" presName="compNode" presStyleCnt="0"/>
      <dgm:spPr/>
    </dgm:pt>
    <dgm:pt modelId="{FAA15C68-ACC2-4397-852A-55CF27B00305}" type="pres">
      <dgm:prSet presAssocID="{964DA8B2-9283-4772-8260-4B32951FEC73}" presName="pictRect" presStyleLbl="node1" presStyleIdx="12" presStyleCnt="15"/>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a:stretch>
        </a:blipFill>
      </dgm:spPr>
    </dgm:pt>
    <dgm:pt modelId="{0B50BC1F-1F7A-43E1-9A1F-85599202E4DB}" type="pres">
      <dgm:prSet presAssocID="{964DA8B2-9283-4772-8260-4B32951FEC73}" presName="textRect" presStyleLbl="revTx" presStyleIdx="12" presStyleCnt="15">
        <dgm:presLayoutVars>
          <dgm:bulletEnabled val="1"/>
        </dgm:presLayoutVars>
      </dgm:prSet>
      <dgm:spPr/>
    </dgm:pt>
    <dgm:pt modelId="{56F00E8C-6624-49EB-B5BA-D1F121FC1104}" type="pres">
      <dgm:prSet presAssocID="{89C6DE97-BB30-45CF-80E7-D7076BE27E2E}" presName="sibTrans" presStyleLbl="sibTrans2D1" presStyleIdx="0" presStyleCnt="0"/>
      <dgm:spPr/>
    </dgm:pt>
    <dgm:pt modelId="{A8187026-CE4C-47DB-999E-1F859D6E3205}" type="pres">
      <dgm:prSet presAssocID="{E09ADF11-B590-416A-A812-C1F221A7713F}" presName="compNode" presStyleCnt="0"/>
      <dgm:spPr/>
    </dgm:pt>
    <dgm:pt modelId="{D4AED23D-7771-4FD5-859A-525A6D83C0DE}" type="pres">
      <dgm:prSet presAssocID="{E09ADF11-B590-416A-A812-C1F221A7713F}" presName="pictRect" presStyleLbl="node1" presStyleIdx="13" presStyleCnt="15"/>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a:stretch>
        </a:blipFill>
      </dgm:spPr>
    </dgm:pt>
    <dgm:pt modelId="{C1040A90-B579-4290-A816-58EBE42A72E2}" type="pres">
      <dgm:prSet presAssocID="{E09ADF11-B590-416A-A812-C1F221A7713F}" presName="textRect" presStyleLbl="revTx" presStyleIdx="13" presStyleCnt="15">
        <dgm:presLayoutVars>
          <dgm:bulletEnabled val="1"/>
        </dgm:presLayoutVars>
      </dgm:prSet>
      <dgm:spPr/>
    </dgm:pt>
    <dgm:pt modelId="{FDE867CF-376E-4EC4-9DC8-085487D8E394}" type="pres">
      <dgm:prSet presAssocID="{99D655BB-32F0-4065-967D-21AE32D5435C}" presName="sibTrans" presStyleLbl="sibTrans2D1" presStyleIdx="0" presStyleCnt="0"/>
      <dgm:spPr/>
    </dgm:pt>
    <dgm:pt modelId="{F32D1C19-5446-4A32-B6F5-29628C664356}" type="pres">
      <dgm:prSet presAssocID="{66A4CA21-26A2-4F8D-AE99-541258EF24DF}" presName="compNode" presStyleCnt="0"/>
      <dgm:spPr/>
    </dgm:pt>
    <dgm:pt modelId="{9BF8F547-5C5B-480A-9433-3707339E9F28}" type="pres">
      <dgm:prSet presAssocID="{66A4CA21-26A2-4F8D-AE99-541258EF24DF}" presName="pictRect" presStyleLbl="node1" presStyleIdx="14" presStyleCnt="15"/>
      <dgm:spPr>
        <a:blipFill>
          <a:blip xmlns:r="http://schemas.openxmlformats.org/officeDocument/2006/relationships" r:embed="rId15" cstate="print">
            <a:extLst>
              <a:ext uri="{28A0092B-C50C-407E-A947-70E740481C1C}">
                <a14:useLocalDpi xmlns:a14="http://schemas.microsoft.com/office/drawing/2010/main" val="0"/>
              </a:ext>
            </a:extLst>
          </a:blip>
          <a:srcRect/>
          <a:stretch>
            <a:fillRect/>
          </a:stretch>
        </a:blipFill>
      </dgm:spPr>
    </dgm:pt>
    <dgm:pt modelId="{8B82E95A-6B42-46BE-B6A5-61BCCEBDB6E6}" type="pres">
      <dgm:prSet presAssocID="{66A4CA21-26A2-4F8D-AE99-541258EF24DF}" presName="textRect" presStyleLbl="revTx" presStyleIdx="14" presStyleCnt="15">
        <dgm:presLayoutVars>
          <dgm:bulletEnabled val="1"/>
        </dgm:presLayoutVars>
      </dgm:prSet>
      <dgm:spPr/>
    </dgm:pt>
  </dgm:ptLst>
  <dgm:cxnLst>
    <dgm:cxn modelId="{649D0000-448F-470D-8422-D4CBB6246733}" srcId="{2D86E40C-E1E0-4233-A0CC-0F2FE665C3E8}" destId="{66A4CA21-26A2-4F8D-AE99-541258EF24DF}" srcOrd="14" destOrd="0" parTransId="{FB755528-BCF1-4B28-8E72-E83978B33BDB}" sibTransId="{3712C0CC-08C1-4DFC-912A-0795258838E4}"/>
    <dgm:cxn modelId="{CC494A06-4F9A-446A-8E64-0338FAF48792}" type="presOf" srcId="{6A406FD0-C9CC-4943-B006-8F421ED1B49E}" destId="{10E7C9B3-310F-4D8F-8CA1-961963B172FA}" srcOrd="0" destOrd="0" presId="urn:microsoft.com/office/officeart/2005/8/layout/pList1"/>
    <dgm:cxn modelId="{2AF67E0B-3B0F-4A52-85D2-0E3FCFF6E200}" srcId="{2D86E40C-E1E0-4233-A0CC-0F2FE665C3E8}" destId="{71D2F6A9-7E42-49C1-B089-9CDC6297C2CD}" srcOrd="5" destOrd="0" parTransId="{A744FF1C-78A5-4328-B135-F4EC71BAE6EC}" sibTransId="{814A441A-5AEA-4AE0-AA8E-EE6CA94A291B}"/>
    <dgm:cxn modelId="{0174E613-99EF-4D57-8C1C-418C38CEF791}" srcId="{2D86E40C-E1E0-4233-A0CC-0F2FE665C3E8}" destId="{06231CC0-731D-4861-A0B9-66D585391663}" srcOrd="6" destOrd="0" parTransId="{44756A02-AB17-417E-A3BF-500899904B4E}" sibTransId="{BA7F1BB8-243B-4613-884E-7BCBB138C0BB}"/>
    <dgm:cxn modelId="{843D841E-BE3E-451C-B237-2935FE14D65F}" srcId="{2D86E40C-E1E0-4233-A0CC-0F2FE665C3E8}" destId="{E09ADF11-B590-416A-A812-C1F221A7713F}" srcOrd="13" destOrd="0" parTransId="{07485964-269D-4244-840C-9602565DBD95}" sibTransId="{99D655BB-32F0-4065-967D-21AE32D5435C}"/>
    <dgm:cxn modelId="{B05E9120-44AF-4D3B-9745-B5CFBCFD7230}" type="presOf" srcId="{D4ED492D-C01F-4D05-9ED4-40BFE4487AE1}" destId="{1296078E-27B0-43D0-8FBA-250C6CB07BF3}" srcOrd="0" destOrd="0" presId="urn:microsoft.com/office/officeart/2005/8/layout/pList1"/>
    <dgm:cxn modelId="{04B81922-4111-475B-B74A-8B0D3001FCF3}" srcId="{2D86E40C-E1E0-4233-A0CC-0F2FE665C3E8}" destId="{281E3297-F958-48AF-B56D-C23FD5459438}" srcOrd="8" destOrd="0" parTransId="{427D78CE-C681-49A5-91FF-6B594CB36B75}" sibTransId="{6A406FD0-C9CC-4943-B006-8F421ED1B49E}"/>
    <dgm:cxn modelId="{4F0ED522-359A-48EE-8578-A653739C4496}" srcId="{2D86E40C-E1E0-4233-A0CC-0F2FE665C3E8}" destId="{709C59EE-97C5-4F42-B49B-B744F8290F26}" srcOrd="2" destOrd="0" parTransId="{2FEE1AA6-7768-4DA9-A67D-D032B445A604}" sibTransId="{F4B6E1EE-1EF0-4F93-9CD2-00A4FCD5C7E0}"/>
    <dgm:cxn modelId="{691D6C23-DB73-42BB-AFED-24DA4D528E69}" type="presOf" srcId="{1FA1EE68-7CE2-4BEE-AF6B-EC0611F91846}" destId="{C1FE3BAF-D28A-4880-A263-804B2EEDA1D6}" srcOrd="0" destOrd="0" presId="urn:microsoft.com/office/officeart/2005/8/layout/pList1"/>
    <dgm:cxn modelId="{8F54772D-8317-4BC6-9DAF-88081FD5C3BA}" srcId="{2D86E40C-E1E0-4233-A0CC-0F2FE665C3E8}" destId="{2BDACA39-D44E-4096-96C0-09ABAAC46E68}" srcOrd="11" destOrd="0" parTransId="{CBB3CF15-9EC1-4150-804C-4D3CF8021E4F}" sibTransId="{1FA1EE68-7CE2-4BEE-AF6B-EC0611F91846}"/>
    <dgm:cxn modelId="{B8078F2E-796E-4E8F-9987-EFDD19EB6AE4}" type="presOf" srcId="{D6FEE748-0E0B-47D2-B6F9-6BF3CC22955E}" destId="{2317AC0C-C782-42FD-BEE4-982C28122522}" srcOrd="0" destOrd="0" presId="urn:microsoft.com/office/officeart/2005/8/layout/pList1"/>
    <dgm:cxn modelId="{F95BC034-96B1-40B2-9BE4-7408CD4E0057}" type="presOf" srcId="{92F989F9-F9EA-474E-8385-3C93EBE1A5AD}" destId="{67A2BEBA-4674-4ACD-B1AA-4834F605AAC4}" srcOrd="0" destOrd="0" presId="urn:microsoft.com/office/officeart/2005/8/layout/pList1"/>
    <dgm:cxn modelId="{FA82273D-63DD-4CF1-A9ED-6B59B8017C67}" type="presOf" srcId="{89C6DE97-BB30-45CF-80E7-D7076BE27E2E}" destId="{56F00E8C-6624-49EB-B5BA-D1F121FC1104}" srcOrd="0" destOrd="0" presId="urn:microsoft.com/office/officeart/2005/8/layout/pList1"/>
    <dgm:cxn modelId="{9077425C-9AA3-413D-841E-223E57C0775D}" srcId="{2D86E40C-E1E0-4233-A0CC-0F2FE665C3E8}" destId="{16CB7513-579D-409F-9D3B-9BC464D93A88}" srcOrd="7" destOrd="0" parTransId="{60A87769-15A6-45A4-B886-28E4D8003F4E}" sibTransId="{99D3ACF7-48D7-465F-983D-C1B43161E346}"/>
    <dgm:cxn modelId="{14172841-9670-46AA-A928-D9AA8EB6B24B}" type="presOf" srcId="{16CB7513-579D-409F-9D3B-9BC464D93A88}" destId="{E9089D71-3038-4FCE-918C-6A038176ED91}" srcOrd="0" destOrd="0" presId="urn:microsoft.com/office/officeart/2005/8/layout/pList1"/>
    <dgm:cxn modelId="{0DC75742-9E29-43B3-B7C0-BE49B20F0D0D}" type="presOf" srcId="{2BDACA39-D44E-4096-96C0-09ABAAC46E68}" destId="{6A75186E-42C9-4DCD-A0E1-097B897014A3}" srcOrd="0" destOrd="0" presId="urn:microsoft.com/office/officeart/2005/8/layout/pList1"/>
    <dgm:cxn modelId="{BD9C1D44-F357-4902-A91E-C7413DDD030D}" type="presOf" srcId="{E3A14641-DF4B-4187-AA5F-8CA95F6B5787}" destId="{E5C82285-7691-477D-845E-C169ED615461}" srcOrd="0" destOrd="0" presId="urn:microsoft.com/office/officeart/2005/8/layout/pList1"/>
    <dgm:cxn modelId="{F28D6B44-2F80-4C5A-817B-3C4FC7F94990}" type="presOf" srcId="{99D3ACF7-48D7-465F-983D-C1B43161E346}" destId="{46B955EF-B922-4D81-BF1B-6A10CA3BEF1D}" srcOrd="0" destOrd="0" presId="urn:microsoft.com/office/officeart/2005/8/layout/pList1"/>
    <dgm:cxn modelId="{3CC05A64-806B-4117-9A22-0950B1A72242}" type="presOf" srcId="{71D2F6A9-7E42-49C1-B089-9CDC6297C2CD}" destId="{335B2112-EB95-4691-904D-0942B217CBD9}" srcOrd="0" destOrd="0" presId="urn:microsoft.com/office/officeart/2005/8/layout/pList1"/>
    <dgm:cxn modelId="{297BB248-B959-44D3-BE0C-72177A10EEE4}" type="presOf" srcId="{99D655BB-32F0-4065-967D-21AE32D5435C}" destId="{FDE867CF-376E-4EC4-9DC8-085487D8E394}" srcOrd="0" destOrd="0" presId="urn:microsoft.com/office/officeart/2005/8/layout/pList1"/>
    <dgm:cxn modelId="{03A2A66A-625B-42E8-BE5E-993521513626}" srcId="{2D86E40C-E1E0-4233-A0CC-0F2FE665C3E8}" destId="{E4D11132-0E51-4330-8FC5-D531644B5DAB}" srcOrd="3" destOrd="0" parTransId="{F143227F-415E-4C2E-AE8B-8D5F3148D709}" sibTransId="{F5FBF0A6-13F1-4015-886E-5597B42AC6DB}"/>
    <dgm:cxn modelId="{76BF214F-8FD8-4CF8-AD54-78F0BA0CC206}" type="presOf" srcId="{B9C2BDE6-1FAD-4EE4-8D3D-61744B2530C7}" destId="{E7E073B7-1C38-4FEF-AA07-F2C853E208FB}" srcOrd="0" destOrd="0" presId="urn:microsoft.com/office/officeart/2005/8/layout/pList1"/>
    <dgm:cxn modelId="{5F69B875-C268-4458-AE0A-38C9D9980F99}" type="presOf" srcId="{964DA8B2-9283-4772-8260-4B32951FEC73}" destId="{0B50BC1F-1F7A-43E1-9A1F-85599202E4DB}" srcOrd="0" destOrd="0" presId="urn:microsoft.com/office/officeart/2005/8/layout/pList1"/>
    <dgm:cxn modelId="{AA464457-FF7B-43F8-94DE-866BADF91DAF}" type="presOf" srcId="{9500473C-8F3C-49C9-941A-118D915B27D6}" destId="{C1CC9756-F358-4468-9BD1-BEEF10750173}" srcOrd="0" destOrd="0" presId="urn:microsoft.com/office/officeart/2005/8/layout/pList1"/>
    <dgm:cxn modelId="{3E7C5C78-E83D-4F0E-8BDA-DC706EA81694}" type="presOf" srcId="{BA7F1BB8-243B-4613-884E-7BCBB138C0BB}" destId="{0091C6F9-F3BB-4C5E-9E03-5A31190F7618}" srcOrd="0" destOrd="0" presId="urn:microsoft.com/office/officeart/2005/8/layout/pList1"/>
    <dgm:cxn modelId="{A1DFF07B-6891-467E-BE72-1C3B13C13EA3}" type="presOf" srcId="{E09ADF11-B590-416A-A812-C1F221A7713F}" destId="{C1040A90-B579-4290-A816-58EBE42A72E2}" srcOrd="0" destOrd="0" presId="urn:microsoft.com/office/officeart/2005/8/layout/pList1"/>
    <dgm:cxn modelId="{E924C986-691B-4756-9F11-691E4FC2FDA3}" type="presOf" srcId="{709C59EE-97C5-4F42-B49B-B744F8290F26}" destId="{39E7D060-1451-4CBA-B6C4-5ECF4FBEBF84}" srcOrd="0" destOrd="0" presId="urn:microsoft.com/office/officeart/2005/8/layout/pList1"/>
    <dgm:cxn modelId="{DE6DBB88-132B-4474-B3C6-0E112D6E679F}" type="presOf" srcId="{DC04580A-E6B1-431C-87FD-94D18F1E1353}" destId="{BA4B0D31-8FE3-447E-B34C-706587F37887}" srcOrd="0" destOrd="0" presId="urn:microsoft.com/office/officeart/2005/8/layout/pList1"/>
    <dgm:cxn modelId="{D83CCDA0-FCB8-4080-8435-54E71F1C63FC}" srcId="{2D86E40C-E1E0-4233-A0CC-0F2FE665C3E8}" destId="{92F989F9-F9EA-474E-8385-3C93EBE1A5AD}" srcOrd="9" destOrd="0" parTransId="{6023EB98-513D-4AC4-A385-2E87C3399838}" sibTransId="{9500473C-8F3C-49C9-941A-118D915B27D6}"/>
    <dgm:cxn modelId="{ACACEFA2-14AB-49ED-8A83-D760DD3DE357}" srcId="{2D86E40C-E1E0-4233-A0CC-0F2FE665C3E8}" destId="{E3A14641-DF4B-4187-AA5F-8CA95F6B5787}" srcOrd="4" destOrd="0" parTransId="{754690C9-E487-4699-B4F6-AD3AA029095F}" sibTransId="{4533C42C-C534-41E5-8BD7-20966A280F5D}"/>
    <dgm:cxn modelId="{203C95B2-D004-4FD4-A1F3-67DCC01BC1FA}" type="presOf" srcId="{66A4CA21-26A2-4F8D-AE99-541258EF24DF}" destId="{8B82E95A-6B42-46BE-B6A5-61BCCEBDB6E6}" srcOrd="0" destOrd="0" presId="urn:microsoft.com/office/officeart/2005/8/layout/pList1"/>
    <dgm:cxn modelId="{FCBDB0B5-5BB3-4F71-8349-B218E4F6EAE6}" srcId="{2D86E40C-E1E0-4233-A0CC-0F2FE665C3E8}" destId="{964DA8B2-9283-4772-8260-4B32951FEC73}" srcOrd="12" destOrd="0" parTransId="{62BCD80E-6F26-4C7A-8512-79FE0B221E58}" sibTransId="{89C6DE97-BB30-45CF-80E7-D7076BE27E2E}"/>
    <dgm:cxn modelId="{8EADC9BD-FA68-4EB2-9C0C-B4C285AD2039}" type="presOf" srcId="{2D86E40C-E1E0-4233-A0CC-0F2FE665C3E8}" destId="{705EA66D-23F0-4667-A875-B3F272047023}" srcOrd="0" destOrd="0" presId="urn:microsoft.com/office/officeart/2005/8/layout/pList1"/>
    <dgm:cxn modelId="{3D8F67BE-BAF1-42D9-9719-955AA413DF52}" type="presOf" srcId="{06231CC0-731D-4861-A0B9-66D585391663}" destId="{CBC9273D-D27F-41B9-9698-862179AC73A4}" srcOrd="0" destOrd="0" presId="urn:microsoft.com/office/officeart/2005/8/layout/pList1"/>
    <dgm:cxn modelId="{4C7495C0-327A-4137-A051-61F268E95ED4}" type="presOf" srcId="{281E3297-F958-48AF-B56D-C23FD5459438}" destId="{F6044361-5C7F-46F2-99E2-486A82A197A5}" srcOrd="0" destOrd="0" presId="urn:microsoft.com/office/officeart/2005/8/layout/pList1"/>
    <dgm:cxn modelId="{4DE644C3-2BB7-486A-A8FF-DDE0F14CCFCB}" srcId="{2D86E40C-E1E0-4233-A0CC-0F2FE665C3E8}" destId="{4668A50C-9A13-40D0-B81E-0F0438A6F904}" srcOrd="0" destOrd="0" parTransId="{A18FE234-D2AC-4DEB-997E-5E6DEC5F1CF3}" sibTransId="{DC04580A-E6B1-431C-87FD-94D18F1E1353}"/>
    <dgm:cxn modelId="{C452F9C3-5A2C-4146-BCFC-46072CC4727A}" type="presOf" srcId="{F4B6E1EE-1EF0-4F93-9CD2-00A4FCD5C7E0}" destId="{1A3AA5CC-0E28-42DD-B02E-CCD2C93B1513}" srcOrd="0" destOrd="0" presId="urn:microsoft.com/office/officeart/2005/8/layout/pList1"/>
    <dgm:cxn modelId="{6BA997CD-127A-45CD-9D8F-E1C65347BF75}" type="presOf" srcId="{4533C42C-C534-41E5-8BD7-20966A280F5D}" destId="{9A1F4EE7-EFF8-4DDA-A819-FF10A8091225}" srcOrd="0" destOrd="0" presId="urn:microsoft.com/office/officeart/2005/8/layout/pList1"/>
    <dgm:cxn modelId="{E7F687CE-6A22-49D9-A488-D50BF299575A}" type="presOf" srcId="{4668A50C-9A13-40D0-B81E-0F0438A6F904}" destId="{D5DEE693-A59D-4546-9D1B-39BE14341B05}" srcOrd="0" destOrd="0" presId="urn:microsoft.com/office/officeart/2005/8/layout/pList1"/>
    <dgm:cxn modelId="{DEE59FDA-1F8B-457A-A75A-9B5F7EF7FA2C}" srcId="{2D86E40C-E1E0-4233-A0CC-0F2FE665C3E8}" destId="{F443743B-7EB5-42F5-88DB-FA987A3DD6F9}" srcOrd="1" destOrd="0" parTransId="{3CA3D5EF-1AEB-4CAD-8831-1D0A7E50C613}" sibTransId="{B9C2BDE6-1FAD-4EE4-8D3D-61744B2530C7}"/>
    <dgm:cxn modelId="{4633C8DD-A955-41B7-9B5B-221F13E78BE4}" type="presOf" srcId="{F443743B-7EB5-42F5-88DB-FA987A3DD6F9}" destId="{9F8A5498-C9CF-4B6A-904F-E795E363C104}" srcOrd="0" destOrd="0" presId="urn:microsoft.com/office/officeart/2005/8/layout/pList1"/>
    <dgm:cxn modelId="{779146E2-DC13-42F1-AD5D-FD5F0462E40E}" type="presOf" srcId="{814A441A-5AEA-4AE0-AA8E-EE6CA94A291B}" destId="{4D57C6C2-F46A-4327-87B2-D4223E18D660}" srcOrd="0" destOrd="0" presId="urn:microsoft.com/office/officeart/2005/8/layout/pList1"/>
    <dgm:cxn modelId="{11B0E1E2-3FCC-4D22-9FA9-CE4BE85025B7}" type="presOf" srcId="{E4D11132-0E51-4330-8FC5-D531644B5DAB}" destId="{84588073-A40D-41B3-89AB-B5A88451B3D6}" srcOrd="0" destOrd="0" presId="urn:microsoft.com/office/officeart/2005/8/layout/pList1"/>
    <dgm:cxn modelId="{5818B8E9-9AE3-4ACC-AB1D-10366F963010}" type="presOf" srcId="{F5FBF0A6-13F1-4015-886E-5597B42AC6DB}" destId="{D52B3D7E-5CB1-458B-B35F-0D407B0CC6F7}" srcOrd="0" destOrd="0" presId="urn:microsoft.com/office/officeart/2005/8/layout/pList1"/>
    <dgm:cxn modelId="{95A18DEE-244A-46E3-9E4F-10F1916F279D}" srcId="{2D86E40C-E1E0-4233-A0CC-0F2FE665C3E8}" destId="{D4ED492D-C01F-4D05-9ED4-40BFE4487AE1}" srcOrd="10" destOrd="0" parTransId="{32BA23D3-9384-420B-A820-2233B2E2D2F0}" sibTransId="{D6FEE748-0E0B-47D2-B6F9-6BF3CC22955E}"/>
    <dgm:cxn modelId="{D91CA2A2-4733-48C1-994B-A75D033C43C6}" type="presParOf" srcId="{705EA66D-23F0-4667-A875-B3F272047023}" destId="{74AE5D30-4E64-45EB-AA29-F072F77E0F26}" srcOrd="0" destOrd="0" presId="urn:microsoft.com/office/officeart/2005/8/layout/pList1"/>
    <dgm:cxn modelId="{7C4327EE-FEB3-4F47-B430-95F61B36EEF9}" type="presParOf" srcId="{74AE5D30-4E64-45EB-AA29-F072F77E0F26}" destId="{FCC014FE-F905-4C40-A0DE-30B9E718DBBB}" srcOrd="0" destOrd="0" presId="urn:microsoft.com/office/officeart/2005/8/layout/pList1"/>
    <dgm:cxn modelId="{96276551-6E7F-4BD4-B4D7-2E7362682548}" type="presParOf" srcId="{74AE5D30-4E64-45EB-AA29-F072F77E0F26}" destId="{D5DEE693-A59D-4546-9D1B-39BE14341B05}" srcOrd="1" destOrd="0" presId="urn:microsoft.com/office/officeart/2005/8/layout/pList1"/>
    <dgm:cxn modelId="{7425B283-A1C7-415F-A529-7A49C6529E3B}" type="presParOf" srcId="{705EA66D-23F0-4667-A875-B3F272047023}" destId="{BA4B0D31-8FE3-447E-B34C-706587F37887}" srcOrd="1" destOrd="0" presId="urn:microsoft.com/office/officeart/2005/8/layout/pList1"/>
    <dgm:cxn modelId="{45D494C2-3DA2-44FD-8075-DE01D59FBEA4}" type="presParOf" srcId="{705EA66D-23F0-4667-A875-B3F272047023}" destId="{0B90A897-1C54-496E-BEC8-034462581ED6}" srcOrd="2" destOrd="0" presId="urn:microsoft.com/office/officeart/2005/8/layout/pList1"/>
    <dgm:cxn modelId="{8069DA36-9705-428C-89F3-ED97D748EA12}" type="presParOf" srcId="{0B90A897-1C54-496E-BEC8-034462581ED6}" destId="{4E27387C-A89C-448F-BC34-5E9775149206}" srcOrd="0" destOrd="0" presId="urn:microsoft.com/office/officeart/2005/8/layout/pList1"/>
    <dgm:cxn modelId="{76FC970A-0456-4248-99FE-271844EA7929}" type="presParOf" srcId="{0B90A897-1C54-496E-BEC8-034462581ED6}" destId="{9F8A5498-C9CF-4B6A-904F-E795E363C104}" srcOrd="1" destOrd="0" presId="urn:microsoft.com/office/officeart/2005/8/layout/pList1"/>
    <dgm:cxn modelId="{41EEA37E-C4E6-45E6-B296-FB3C9D9D0C10}" type="presParOf" srcId="{705EA66D-23F0-4667-A875-B3F272047023}" destId="{E7E073B7-1C38-4FEF-AA07-F2C853E208FB}" srcOrd="3" destOrd="0" presId="urn:microsoft.com/office/officeart/2005/8/layout/pList1"/>
    <dgm:cxn modelId="{C06D2B41-2CBF-48CE-B62F-4956890FB630}" type="presParOf" srcId="{705EA66D-23F0-4667-A875-B3F272047023}" destId="{E65C2873-19ED-42E3-B4D6-7587E6581BA3}" srcOrd="4" destOrd="0" presId="urn:microsoft.com/office/officeart/2005/8/layout/pList1"/>
    <dgm:cxn modelId="{21D57071-9072-4E56-A876-A714CCFAFD28}" type="presParOf" srcId="{E65C2873-19ED-42E3-B4D6-7587E6581BA3}" destId="{252F3291-D880-461A-AA47-31B1CA1FD2DE}" srcOrd="0" destOrd="0" presId="urn:microsoft.com/office/officeart/2005/8/layout/pList1"/>
    <dgm:cxn modelId="{A761FE77-B011-4AD4-BF9F-D08453A5C98D}" type="presParOf" srcId="{E65C2873-19ED-42E3-B4D6-7587E6581BA3}" destId="{39E7D060-1451-4CBA-B6C4-5ECF4FBEBF84}" srcOrd="1" destOrd="0" presId="urn:microsoft.com/office/officeart/2005/8/layout/pList1"/>
    <dgm:cxn modelId="{C343D6D9-B0A6-437E-9723-AED6887C1969}" type="presParOf" srcId="{705EA66D-23F0-4667-A875-B3F272047023}" destId="{1A3AA5CC-0E28-42DD-B02E-CCD2C93B1513}" srcOrd="5" destOrd="0" presId="urn:microsoft.com/office/officeart/2005/8/layout/pList1"/>
    <dgm:cxn modelId="{DBAB1FDA-AE18-4FF7-B445-931AAA92A0AB}" type="presParOf" srcId="{705EA66D-23F0-4667-A875-B3F272047023}" destId="{11E2DD81-167F-4B19-B7C6-84C18C7A18A3}" srcOrd="6" destOrd="0" presId="urn:microsoft.com/office/officeart/2005/8/layout/pList1"/>
    <dgm:cxn modelId="{7BDA65E1-425C-48E5-9447-7B7FBBA8ECFC}" type="presParOf" srcId="{11E2DD81-167F-4B19-B7C6-84C18C7A18A3}" destId="{6E323E40-9E84-4EC2-801B-AC30D5706661}" srcOrd="0" destOrd="0" presId="urn:microsoft.com/office/officeart/2005/8/layout/pList1"/>
    <dgm:cxn modelId="{7354D407-C771-47E5-BD1F-BDC6D9FFB298}" type="presParOf" srcId="{11E2DD81-167F-4B19-B7C6-84C18C7A18A3}" destId="{84588073-A40D-41B3-89AB-B5A88451B3D6}" srcOrd="1" destOrd="0" presId="urn:microsoft.com/office/officeart/2005/8/layout/pList1"/>
    <dgm:cxn modelId="{7B489257-FFD8-4FE9-9FA6-61177B7F5966}" type="presParOf" srcId="{705EA66D-23F0-4667-A875-B3F272047023}" destId="{D52B3D7E-5CB1-458B-B35F-0D407B0CC6F7}" srcOrd="7" destOrd="0" presId="urn:microsoft.com/office/officeart/2005/8/layout/pList1"/>
    <dgm:cxn modelId="{386319F4-ABEC-41D9-B8A7-6830E5C0F4CA}" type="presParOf" srcId="{705EA66D-23F0-4667-A875-B3F272047023}" destId="{09061B5A-33C4-4759-8229-4E130EA73268}" srcOrd="8" destOrd="0" presId="urn:microsoft.com/office/officeart/2005/8/layout/pList1"/>
    <dgm:cxn modelId="{FA654569-1D11-4A99-8688-7896BED72631}" type="presParOf" srcId="{09061B5A-33C4-4759-8229-4E130EA73268}" destId="{5380D3B9-11C6-4239-9D24-30C3EEE4F3A3}" srcOrd="0" destOrd="0" presId="urn:microsoft.com/office/officeart/2005/8/layout/pList1"/>
    <dgm:cxn modelId="{E329EE2B-662D-442B-BECD-901A0E1B8E75}" type="presParOf" srcId="{09061B5A-33C4-4759-8229-4E130EA73268}" destId="{E5C82285-7691-477D-845E-C169ED615461}" srcOrd="1" destOrd="0" presId="urn:microsoft.com/office/officeart/2005/8/layout/pList1"/>
    <dgm:cxn modelId="{C0FC0155-6102-4827-B234-AB2F2C9E1A0F}" type="presParOf" srcId="{705EA66D-23F0-4667-A875-B3F272047023}" destId="{9A1F4EE7-EFF8-4DDA-A819-FF10A8091225}" srcOrd="9" destOrd="0" presId="urn:microsoft.com/office/officeart/2005/8/layout/pList1"/>
    <dgm:cxn modelId="{9C964761-4133-45F9-828E-2B05107E7CDD}" type="presParOf" srcId="{705EA66D-23F0-4667-A875-B3F272047023}" destId="{B3B04F1D-FCFC-4A14-929F-E7CEA98EDBB1}" srcOrd="10" destOrd="0" presId="urn:microsoft.com/office/officeart/2005/8/layout/pList1"/>
    <dgm:cxn modelId="{720CAD1E-205B-454C-8E09-6F8C352E3633}" type="presParOf" srcId="{B3B04F1D-FCFC-4A14-929F-E7CEA98EDBB1}" destId="{7642F99F-BEC5-49C6-90BE-80A44468E30D}" srcOrd="0" destOrd="0" presId="urn:microsoft.com/office/officeart/2005/8/layout/pList1"/>
    <dgm:cxn modelId="{2BD9F2DE-C2D7-4263-836D-795BA6D5585C}" type="presParOf" srcId="{B3B04F1D-FCFC-4A14-929F-E7CEA98EDBB1}" destId="{335B2112-EB95-4691-904D-0942B217CBD9}" srcOrd="1" destOrd="0" presId="urn:microsoft.com/office/officeart/2005/8/layout/pList1"/>
    <dgm:cxn modelId="{BDA4390B-3FF0-48FF-A262-3045571A3ECD}" type="presParOf" srcId="{705EA66D-23F0-4667-A875-B3F272047023}" destId="{4D57C6C2-F46A-4327-87B2-D4223E18D660}" srcOrd="11" destOrd="0" presId="urn:microsoft.com/office/officeart/2005/8/layout/pList1"/>
    <dgm:cxn modelId="{E31CD031-6E99-40C3-8484-D2080C573768}" type="presParOf" srcId="{705EA66D-23F0-4667-A875-B3F272047023}" destId="{44D89D3A-0A3E-43A0-87C3-E7DC4AE69428}" srcOrd="12" destOrd="0" presId="urn:microsoft.com/office/officeart/2005/8/layout/pList1"/>
    <dgm:cxn modelId="{9570403B-565B-49FC-BDF6-F6F24EED82C3}" type="presParOf" srcId="{44D89D3A-0A3E-43A0-87C3-E7DC4AE69428}" destId="{2B510D53-501C-4345-BB1F-C2F6E05733FC}" srcOrd="0" destOrd="0" presId="urn:microsoft.com/office/officeart/2005/8/layout/pList1"/>
    <dgm:cxn modelId="{A608A243-7037-4157-8477-C759BD613018}" type="presParOf" srcId="{44D89D3A-0A3E-43A0-87C3-E7DC4AE69428}" destId="{CBC9273D-D27F-41B9-9698-862179AC73A4}" srcOrd="1" destOrd="0" presId="urn:microsoft.com/office/officeart/2005/8/layout/pList1"/>
    <dgm:cxn modelId="{8DC4CB70-5898-4CF3-ACB4-D80010C8441D}" type="presParOf" srcId="{705EA66D-23F0-4667-A875-B3F272047023}" destId="{0091C6F9-F3BB-4C5E-9E03-5A31190F7618}" srcOrd="13" destOrd="0" presId="urn:microsoft.com/office/officeart/2005/8/layout/pList1"/>
    <dgm:cxn modelId="{9A32E8FA-C10B-4A82-BB6B-5EF244D7FE2A}" type="presParOf" srcId="{705EA66D-23F0-4667-A875-B3F272047023}" destId="{B9ED53C2-D9F8-4055-9FD5-EB16BE4308E5}" srcOrd="14" destOrd="0" presId="urn:microsoft.com/office/officeart/2005/8/layout/pList1"/>
    <dgm:cxn modelId="{E1C801D0-EA7C-4240-8390-F8BEC571CA58}" type="presParOf" srcId="{B9ED53C2-D9F8-4055-9FD5-EB16BE4308E5}" destId="{9C0D5F16-510D-43AB-92EF-2FE269D50F29}" srcOrd="0" destOrd="0" presId="urn:microsoft.com/office/officeart/2005/8/layout/pList1"/>
    <dgm:cxn modelId="{78399AD9-5C04-48DC-B0A0-BA2C1000F539}" type="presParOf" srcId="{B9ED53C2-D9F8-4055-9FD5-EB16BE4308E5}" destId="{E9089D71-3038-4FCE-918C-6A038176ED91}" srcOrd="1" destOrd="0" presId="urn:microsoft.com/office/officeart/2005/8/layout/pList1"/>
    <dgm:cxn modelId="{C1EF3960-8BB2-4E1C-846C-1B6D02BBD51E}" type="presParOf" srcId="{705EA66D-23F0-4667-A875-B3F272047023}" destId="{46B955EF-B922-4D81-BF1B-6A10CA3BEF1D}" srcOrd="15" destOrd="0" presId="urn:microsoft.com/office/officeart/2005/8/layout/pList1"/>
    <dgm:cxn modelId="{87169ADA-FDC5-4D3C-AEC2-76CB78C1FE59}" type="presParOf" srcId="{705EA66D-23F0-4667-A875-B3F272047023}" destId="{1D7413C8-4245-4D9D-B0A3-9DC2B7860498}" srcOrd="16" destOrd="0" presId="urn:microsoft.com/office/officeart/2005/8/layout/pList1"/>
    <dgm:cxn modelId="{3123017B-C343-4B17-A2E5-6C79626D2241}" type="presParOf" srcId="{1D7413C8-4245-4D9D-B0A3-9DC2B7860498}" destId="{1BE81BFA-5FC9-4CD5-B23D-8D1C0AB8FB3A}" srcOrd="0" destOrd="0" presId="urn:microsoft.com/office/officeart/2005/8/layout/pList1"/>
    <dgm:cxn modelId="{308BE90A-AAA4-4CAE-919D-FFC1DB678C21}" type="presParOf" srcId="{1D7413C8-4245-4D9D-B0A3-9DC2B7860498}" destId="{F6044361-5C7F-46F2-99E2-486A82A197A5}" srcOrd="1" destOrd="0" presId="urn:microsoft.com/office/officeart/2005/8/layout/pList1"/>
    <dgm:cxn modelId="{8563CB73-DB74-4E7A-86E0-F75B2339856A}" type="presParOf" srcId="{705EA66D-23F0-4667-A875-B3F272047023}" destId="{10E7C9B3-310F-4D8F-8CA1-961963B172FA}" srcOrd="17" destOrd="0" presId="urn:microsoft.com/office/officeart/2005/8/layout/pList1"/>
    <dgm:cxn modelId="{7753067C-9954-4D4F-B3B5-056F5A631F4B}" type="presParOf" srcId="{705EA66D-23F0-4667-A875-B3F272047023}" destId="{D44EA45B-E2CE-45D3-A836-757D474E4971}" srcOrd="18" destOrd="0" presId="urn:microsoft.com/office/officeart/2005/8/layout/pList1"/>
    <dgm:cxn modelId="{3E851AF5-2482-4DCB-8D6A-C220D326C9DD}" type="presParOf" srcId="{D44EA45B-E2CE-45D3-A836-757D474E4971}" destId="{A016FC54-EA98-47BA-A72B-22A04139BEE3}" srcOrd="0" destOrd="0" presId="urn:microsoft.com/office/officeart/2005/8/layout/pList1"/>
    <dgm:cxn modelId="{18E08A0C-F04B-4FF0-A04B-D1EBAD478725}" type="presParOf" srcId="{D44EA45B-E2CE-45D3-A836-757D474E4971}" destId="{67A2BEBA-4674-4ACD-B1AA-4834F605AAC4}" srcOrd="1" destOrd="0" presId="urn:microsoft.com/office/officeart/2005/8/layout/pList1"/>
    <dgm:cxn modelId="{6B6E515B-0387-4613-A98A-6DB98D08E738}" type="presParOf" srcId="{705EA66D-23F0-4667-A875-B3F272047023}" destId="{C1CC9756-F358-4468-9BD1-BEEF10750173}" srcOrd="19" destOrd="0" presId="urn:microsoft.com/office/officeart/2005/8/layout/pList1"/>
    <dgm:cxn modelId="{716C5CE4-CDA8-48D9-87FB-56A2B290E105}" type="presParOf" srcId="{705EA66D-23F0-4667-A875-B3F272047023}" destId="{E55A4BC8-F7C0-4B0D-9CE7-B0AF247A6481}" srcOrd="20" destOrd="0" presId="urn:microsoft.com/office/officeart/2005/8/layout/pList1"/>
    <dgm:cxn modelId="{4DABD0EA-3DC2-44C4-9EF8-557B7791F924}" type="presParOf" srcId="{E55A4BC8-F7C0-4B0D-9CE7-B0AF247A6481}" destId="{09436505-7DB8-44C3-9FCD-2B4B5E3E732E}" srcOrd="0" destOrd="0" presId="urn:microsoft.com/office/officeart/2005/8/layout/pList1"/>
    <dgm:cxn modelId="{CA45F874-2BE5-40ED-8718-3D18D2D35977}" type="presParOf" srcId="{E55A4BC8-F7C0-4B0D-9CE7-B0AF247A6481}" destId="{1296078E-27B0-43D0-8FBA-250C6CB07BF3}" srcOrd="1" destOrd="0" presId="urn:microsoft.com/office/officeart/2005/8/layout/pList1"/>
    <dgm:cxn modelId="{CFB7D9B1-BF5A-4777-AB7C-E1C93E4A6A1D}" type="presParOf" srcId="{705EA66D-23F0-4667-A875-B3F272047023}" destId="{2317AC0C-C782-42FD-BEE4-982C28122522}" srcOrd="21" destOrd="0" presId="urn:microsoft.com/office/officeart/2005/8/layout/pList1"/>
    <dgm:cxn modelId="{E1535AB2-0ADC-4756-9689-05A7C8A96548}" type="presParOf" srcId="{705EA66D-23F0-4667-A875-B3F272047023}" destId="{1CFE4730-47E9-47C1-8032-212127897B38}" srcOrd="22" destOrd="0" presId="urn:microsoft.com/office/officeart/2005/8/layout/pList1"/>
    <dgm:cxn modelId="{9A248C91-35C3-471F-9D9B-03FDCED82DFB}" type="presParOf" srcId="{1CFE4730-47E9-47C1-8032-212127897B38}" destId="{CCF821AC-55DE-4DA2-9260-99A464979736}" srcOrd="0" destOrd="0" presId="urn:microsoft.com/office/officeart/2005/8/layout/pList1"/>
    <dgm:cxn modelId="{B5F977AF-56F0-457A-A22A-C976F01CDF24}" type="presParOf" srcId="{1CFE4730-47E9-47C1-8032-212127897B38}" destId="{6A75186E-42C9-4DCD-A0E1-097B897014A3}" srcOrd="1" destOrd="0" presId="urn:microsoft.com/office/officeart/2005/8/layout/pList1"/>
    <dgm:cxn modelId="{25221D4F-7547-4BF0-9F4B-71420F4DF1AD}" type="presParOf" srcId="{705EA66D-23F0-4667-A875-B3F272047023}" destId="{C1FE3BAF-D28A-4880-A263-804B2EEDA1D6}" srcOrd="23" destOrd="0" presId="urn:microsoft.com/office/officeart/2005/8/layout/pList1"/>
    <dgm:cxn modelId="{B46E5C08-F357-4BDF-A0E6-3FEE93E19A1E}" type="presParOf" srcId="{705EA66D-23F0-4667-A875-B3F272047023}" destId="{EA96FC67-DFA6-494A-A6C1-127961D48AD6}" srcOrd="24" destOrd="0" presId="urn:microsoft.com/office/officeart/2005/8/layout/pList1"/>
    <dgm:cxn modelId="{F25F627D-33E7-40AA-9FEC-10FA2C9B0E33}" type="presParOf" srcId="{EA96FC67-DFA6-494A-A6C1-127961D48AD6}" destId="{FAA15C68-ACC2-4397-852A-55CF27B00305}" srcOrd="0" destOrd="0" presId="urn:microsoft.com/office/officeart/2005/8/layout/pList1"/>
    <dgm:cxn modelId="{5AAE88BF-65AC-4E98-9BB9-407D95289961}" type="presParOf" srcId="{EA96FC67-DFA6-494A-A6C1-127961D48AD6}" destId="{0B50BC1F-1F7A-43E1-9A1F-85599202E4DB}" srcOrd="1" destOrd="0" presId="urn:microsoft.com/office/officeart/2005/8/layout/pList1"/>
    <dgm:cxn modelId="{12331955-0807-4582-BCF7-BB3576FD45FB}" type="presParOf" srcId="{705EA66D-23F0-4667-A875-B3F272047023}" destId="{56F00E8C-6624-49EB-B5BA-D1F121FC1104}" srcOrd="25" destOrd="0" presId="urn:microsoft.com/office/officeart/2005/8/layout/pList1"/>
    <dgm:cxn modelId="{D7292C25-D816-4409-B8D1-CB6500630DED}" type="presParOf" srcId="{705EA66D-23F0-4667-A875-B3F272047023}" destId="{A8187026-CE4C-47DB-999E-1F859D6E3205}" srcOrd="26" destOrd="0" presId="urn:microsoft.com/office/officeart/2005/8/layout/pList1"/>
    <dgm:cxn modelId="{FC88E0F4-A41D-43CD-B3DF-EAAADEDDFD92}" type="presParOf" srcId="{A8187026-CE4C-47DB-999E-1F859D6E3205}" destId="{D4AED23D-7771-4FD5-859A-525A6D83C0DE}" srcOrd="0" destOrd="0" presId="urn:microsoft.com/office/officeart/2005/8/layout/pList1"/>
    <dgm:cxn modelId="{F738E44B-74E4-4795-8E20-F02B66FC876A}" type="presParOf" srcId="{A8187026-CE4C-47DB-999E-1F859D6E3205}" destId="{C1040A90-B579-4290-A816-58EBE42A72E2}" srcOrd="1" destOrd="0" presId="urn:microsoft.com/office/officeart/2005/8/layout/pList1"/>
    <dgm:cxn modelId="{37F35731-8C9A-4210-AEE5-B173343D5580}" type="presParOf" srcId="{705EA66D-23F0-4667-A875-B3F272047023}" destId="{FDE867CF-376E-4EC4-9DC8-085487D8E394}" srcOrd="27" destOrd="0" presId="urn:microsoft.com/office/officeart/2005/8/layout/pList1"/>
    <dgm:cxn modelId="{6EBB1334-749A-4604-97CB-9CC53BC4D84F}" type="presParOf" srcId="{705EA66D-23F0-4667-A875-B3F272047023}" destId="{F32D1C19-5446-4A32-B6F5-29628C664356}" srcOrd="28" destOrd="0" presId="urn:microsoft.com/office/officeart/2005/8/layout/pList1"/>
    <dgm:cxn modelId="{D3ACCE59-A602-420E-9A33-432E90367822}" type="presParOf" srcId="{F32D1C19-5446-4A32-B6F5-29628C664356}" destId="{9BF8F547-5C5B-480A-9433-3707339E9F28}" srcOrd="0" destOrd="0" presId="urn:microsoft.com/office/officeart/2005/8/layout/pList1"/>
    <dgm:cxn modelId="{534DACBD-343E-4205-A1E8-014BD645DD36}" type="presParOf" srcId="{F32D1C19-5446-4A32-B6F5-29628C664356}" destId="{8B82E95A-6B42-46BE-B6A5-61BCCEBDB6E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12F45B-822B-4721-8C27-A97494727CAE}" type="doc">
      <dgm:prSet loTypeId="urn:microsoft.com/office/officeart/2005/8/layout/hList7" loCatId="list" qsTypeId="urn:microsoft.com/office/officeart/2005/8/quickstyle/simple2" qsCatId="simple" csTypeId="urn:microsoft.com/office/officeart/2005/8/colors/accent1_2" csCatId="accent1" phldr="1"/>
      <dgm:spPr/>
    </dgm:pt>
    <dgm:pt modelId="{8ACC8010-2C63-490E-B4CB-A57102D93471}">
      <dgm:prSet phldrT="[Texte]"/>
      <dgm:spPr/>
      <dgm:t>
        <a:bodyPr/>
        <a:lstStyle/>
        <a:p>
          <a:r>
            <a:rPr lang="fr-FR" dirty="0"/>
            <a:t>Sécurité et </a:t>
          </a:r>
          <a:r>
            <a:rPr lang="fr-FR" dirty="0" err="1"/>
            <a:t>cybersécurité</a:t>
          </a:r>
          <a:endParaRPr lang="fr-FR" dirty="0"/>
        </a:p>
      </dgm:t>
    </dgm:pt>
    <dgm:pt modelId="{239B755B-2F18-47A7-B34B-E9B337972F9F}" type="parTrans" cxnId="{C4FCFEF7-3755-4018-9FF9-85291D8EEE90}">
      <dgm:prSet/>
      <dgm:spPr/>
      <dgm:t>
        <a:bodyPr/>
        <a:lstStyle/>
        <a:p>
          <a:endParaRPr lang="fr-FR"/>
        </a:p>
      </dgm:t>
    </dgm:pt>
    <dgm:pt modelId="{3EFC05C8-7B43-40BC-9AEB-F69FA24CD348}" type="sibTrans" cxnId="{C4FCFEF7-3755-4018-9FF9-85291D8EEE90}">
      <dgm:prSet/>
      <dgm:spPr/>
      <dgm:t>
        <a:bodyPr/>
        <a:lstStyle/>
        <a:p>
          <a:endParaRPr lang="fr-FR"/>
        </a:p>
      </dgm:t>
    </dgm:pt>
    <dgm:pt modelId="{8EA88FA3-8236-4808-8382-68B25B880AD0}">
      <dgm:prSet/>
      <dgm:spPr/>
      <dgm:t>
        <a:bodyPr/>
        <a:lstStyle/>
        <a:p>
          <a:r>
            <a:rPr lang="fr-FR"/>
            <a:t>Conformité et e-discovery</a:t>
          </a:r>
        </a:p>
      </dgm:t>
    </dgm:pt>
    <dgm:pt modelId="{95934402-7E07-46B6-8235-1452158724BE}" type="parTrans" cxnId="{FB7D0E15-F4CC-4DD0-9F9B-CC410D64B9BB}">
      <dgm:prSet/>
      <dgm:spPr/>
      <dgm:t>
        <a:bodyPr/>
        <a:lstStyle/>
        <a:p>
          <a:endParaRPr lang="fr-FR"/>
        </a:p>
      </dgm:t>
    </dgm:pt>
    <dgm:pt modelId="{5E39CADB-AC5A-44BB-8E22-CC3B7041EC73}" type="sibTrans" cxnId="{FB7D0E15-F4CC-4DD0-9F9B-CC410D64B9BB}">
      <dgm:prSet/>
      <dgm:spPr/>
      <dgm:t>
        <a:bodyPr/>
        <a:lstStyle/>
        <a:p>
          <a:endParaRPr lang="fr-FR"/>
        </a:p>
      </dgm:t>
    </dgm:pt>
    <dgm:pt modelId="{18C93C43-E30F-4A35-9BFE-287E5078CED9}">
      <dgm:prSet/>
      <dgm:spPr/>
      <dgm:t>
        <a:bodyPr/>
        <a:lstStyle/>
        <a:p>
          <a:r>
            <a:rPr lang="fr-FR" dirty="0"/>
            <a:t>Automatisation</a:t>
          </a:r>
        </a:p>
      </dgm:t>
    </dgm:pt>
    <dgm:pt modelId="{FAB0C35A-804C-43F6-9823-1D6E1C16643D}" type="parTrans" cxnId="{CA59ACBC-C86B-47A9-9FD9-6C558A21275E}">
      <dgm:prSet/>
      <dgm:spPr/>
      <dgm:t>
        <a:bodyPr/>
        <a:lstStyle/>
        <a:p>
          <a:endParaRPr lang="fr-FR"/>
        </a:p>
      </dgm:t>
    </dgm:pt>
    <dgm:pt modelId="{7ADB0213-737B-406F-AB36-F0E63BBCB8CC}" type="sibTrans" cxnId="{CA59ACBC-C86B-47A9-9FD9-6C558A21275E}">
      <dgm:prSet/>
      <dgm:spPr/>
      <dgm:t>
        <a:bodyPr/>
        <a:lstStyle/>
        <a:p>
          <a:endParaRPr lang="fr-FR"/>
        </a:p>
      </dgm:t>
    </dgm:pt>
    <dgm:pt modelId="{BA7496D9-8D69-478E-A8C4-7EABFE224CDF}" type="pres">
      <dgm:prSet presAssocID="{C712F45B-822B-4721-8C27-A97494727CAE}" presName="Name0" presStyleCnt="0">
        <dgm:presLayoutVars>
          <dgm:dir/>
          <dgm:resizeHandles val="exact"/>
        </dgm:presLayoutVars>
      </dgm:prSet>
      <dgm:spPr/>
    </dgm:pt>
    <dgm:pt modelId="{E955E57B-821E-4A91-9941-23ABB51062AC}" type="pres">
      <dgm:prSet presAssocID="{C712F45B-822B-4721-8C27-A97494727CAE}" presName="fgShape" presStyleLbl="fgShp" presStyleIdx="0" presStyleCnt="1"/>
      <dgm:spPr/>
    </dgm:pt>
    <dgm:pt modelId="{57B79AB5-B476-4F52-8824-05D150DC0720}" type="pres">
      <dgm:prSet presAssocID="{C712F45B-822B-4721-8C27-A97494727CAE}" presName="linComp" presStyleCnt="0"/>
      <dgm:spPr/>
    </dgm:pt>
    <dgm:pt modelId="{CD2967C2-FB16-4F03-A74B-7C4E7DE36B31}" type="pres">
      <dgm:prSet presAssocID="{8ACC8010-2C63-490E-B4CB-A57102D93471}" presName="compNode" presStyleCnt="0"/>
      <dgm:spPr/>
    </dgm:pt>
    <dgm:pt modelId="{F1A948E7-604C-463E-A927-FB6555D22B93}" type="pres">
      <dgm:prSet presAssocID="{8ACC8010-2C63-490E-B4CB-A57102D93471}" presName="bkgdShape" presStyleLbl="node1" presStyleIdx="0" presStyleCnt="3"/>
      <dgm:spPr/>
    </dgm:pt>
    <dgm:pt modelId="{87FAE12F-FE72-4646-B0CF-09A261AC6A03}" type="pres">
      <dgm:prSet presAssocID="{8ACC8010-2C63-490E-B4CB-A57102D93471}" presName="nodeTx" presStyleLbl="node1" presStyleIdx="0" presStyleCnt="3">
        <dgm:presLayoutVars>
          <dgm:bulletEnabled val="1"/>
        </dgm:presLayoutVars>
      </dgm:prSet>
      <dgm:spPr/>
    </dgm:pt>
    <dgm:pt modelId="{822E19AB-04CF-4435-BAA1-DC8BD3E19FCC}" type="pres">
      <dgm:prSet presAssocID="{8ACC8010-2C63-490E-B4CB-A57102D93471}" presName="invisiNode" presStyleLbl="node1" presStyleIdx="0" presStyleCnt="3"/>
      <dgm:spPr/>
    </dgm:pt>
    <dgm:pt modelId="{0A8FA429-7DC2-4B43-AD61-5A60BD620714}" type="pres">
      <dgm:prSet presAssocID="{8ACC8010-2C63-490E-B4CB-A57102D93471}"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30E2CA9-73FF-47B6-9A29-459734689533}" type="pres">
      <dgm:prSet presAssocID="{3EFC05C8-7B43-40BC-9AEB-F69FA24CD348}" presName="sibTrans" presStyleLbl="sibTrans2D1" presStyleIdx="0" presStyleCnt="0"/>
      <dgm:spPr/>
    </dgm:pt>
    <dgm:pt modelId="{9013B0E8-04C5-4ADA-8E30-41AF40709A93}" type="pres">
      <dgm:prSet presAssocID="{8EA88FA3-8236-4808-8382-68B25B880AD0}" presName="compNode" presStyleCnt="0"/>
      <dgm:spPr/>
    </dgm:pt>
    <dgm:pt modelId="{CE4FDE12-6589-46F7-86A0-6064F77BB41E}" type="pres">
      <dgm:prSet presAssocID="{8EA88FA3-8236-4808-8382-68B25B880AD0}" presName="bkgdShape" presStyleLbl="node1" presStyleIdx="1" presStyleCnt="3"/>
      <dgm:spPr/>
    </dgm:pt>
    <dgm:pt modelId="{DD4F1730-2746-424B-BE15-9859BBC4164D}" type="pres">
      <dgm:prSet presAssocID="{8EA88FA3-8236-4808-8382-68B25B880AD0}" presName="nodeTx" presStyleLbl="node1" presStyleIdx="1" presStyleCnt="3">
        <dgm:presLayoutVars>
          <dgm:bulletEnabled val="1"/>
        </dgm:presLayoutVars>
      </dgm:prSet>
      <dgm:spPr/>
    </dgm:pt>
    <dgm:pt modelId="{E3DDF866-91BF-47B0-AD98-60B4F963746B}" type="pres">
      <dgm:prSet presAssocID="{8EA88FA3-8236-4808-8382-68B25B880AD0}" presName="invisiNode" presStyleLbl="node1" presStyleIdx="1" presStyleCnt="3"/>
      <dgm:spPr/>
    </dgm:pt>
    <dgm:pt modelId="{DD7C69EE-F588-47AB-BB35-9E50AA0BA2AF}" type="pres">
      <dgm:prSet presAssocID="{8EA88FA3-8236-4808-8382-68B25B880AD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A2E7F703-20E1-4767-9411-BFF1E6E20D9B}" type="pres">
      <dgm:prSet presAssocID="{5E39CADB-AC5A-44BB-8E22-CC3B7041EC73}" presName="sibTrans" presStyleLbl="sibTrans2D1" presStyleIdx="0" presStyleCnt="0"/>
      <dgm:spPr/>
    </dgm:pt>
    <dgm:pt modelId="{91268ABC-C99A-471C-93EA-526AEFC9465B}" type="pres">
      <dgm:prSet presAssocID="{18C93C43-E30F-4A35-9BFE-287E5078CED9}" presName="compNode" presStyleCnt="0"/>
      <dgm:spPr/>
    </dgm:pt>
    <dgm:pt modelId="{58E629D3-5CFC-4653-9499-CA01E136BD07}" type="pres">
      <dgm:prSet presAssocID="{18C93C43-E30F-4A35-9BFE-287E5078CED9}" presName="bkgdShape" presStyleLbl="node1" presStyleIdx="2" presStyleCnt="3"/>
      <dgm:spPr/>
    </dgm:pt>
    <dgm:pt modelId="{F7D9324C-B00D-45F2-845C-4196A5B5897A}" type="pres">
      <dgm:prSet presAssocID="{18C93C43-E30F-4A35-9BFE-287E5078CED9}" presName="nodeTx" presStyleLbl="node1" presStyleIdx="2" presStyleCnt="3">
        <dgm:presLayoutVars>
          <dgm:bulletEnabled val="1"/>
        </dgm:presLayoutVars>
      </dgm:prSet>
      <dgm:spPr/>
    </dgm:pt>
    <dgm:pt modelId="{C81D2541-B8A8-4918-B69B-E25FA851CF80}" type="pres">
      <dgm:prSet presAssocID="{18C93C43-E30F-4A35-9BFE-287E5078CED9}" presName="invisiNode" presStyleLbl="node1" presStyleIdx="2" presStyleCnt="3"/>
      <dgm:spPr/>
    </dgm:pt>
    <dgm:pt modelId="{569B1025-020C-4C4C-AEA1-0491E253E5BA}" type="pres">
      <dgm:prSet presAssocID="{18C93C43-E30F-4A35-9BFE-287E5078CED9}"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2A12BF0F-C3E2-47D7-BD6C-8ACB0A026E90}" type="presOf" srcId="{8EA88FA3-8236-4808-8382-68B25B880AD0}" destId="{DD4F1730-2746-424B-BE15-9859BBC4164D}" srcOrd="1" destOrd="0" presId="urn:microsoft.com/office/officeart/2005/8/layout/hList7"/>
    <dgm:cxn modelId="{FB7D0E15-F4CC-4DD0-9F9B-CC410D64B9BB}" srcId="{C712F45B-822B-4721-8C27-A97494727CAE}" destId="{8EA88FA3-8236-4808-8382-68B25B880AD0}" srcOrd="1" destOrd="0" parTransId="{95934402-7E07-46B6-8235-1452158724BE}" sibTransId="{5E39CADB-AC5A-44BB-8E22-CC3B7041EC73}"/>
    <dgm:cxn modelId="{81F7F418-2D96-47ED-9B13-962EF787B8E0}" type="presOf" srcId="{8ACC8010-2C63-490E-B4CB-A57102D93471}" destId="{F1A948E7-604C-463E-A927-FB6555D22B93}" srcOrd="0" destOrd="0" presId="urn:microsoft.com/office/officeart/2005/8/layout/hList7"/>
    <dgm:cxn modelId="{417CB33E-1CA7-4F8F-901E-C146333325B9}" type="presOf" srcId="{5E39CADB-AC5A-44BB-8E22-CC3B7041EC73}" destId="{A2E7F703-20E1-4767-9411-BFF1E6E20D9B}" srcOrd="0" destOrd="0" presId="urn:microsoft.com/office/officeart/2005/8/layout/hList7"/>
    <dgm:cxn modelId="{5BDB6967-8F02-4E1C-A806-FFF0AE0E9DA0}" type="presOf" srcId="{18C93C43-E30F-4A35-9BFE-287E5078CED9}" destId="{F7D9324C-B00D-45F2-845C-4196A5B5897A}" srcOrd="1" destOrd="0" presId="urn:microsoft.com/office/officeart/2005/8/layout/hList7"/>
    <dgm:cxn modelId="{8EBF1348-5C2A-4E3E-B404-90C28DD7B09F}" type="presOf" srcId="{8ACC8010-2C63-490E-B4CB-A57102D93471}" destId="{87FAE12F-FE72-4646-B0CF-09A261AC6A03}" srcOrd="1" destOrd="0" presId="urn:microsoft.com/office/officeart/2005/8/layout/hList7"/>
    <dgm:cxn modelId="{16AAAA97-758B-4601-8BB0-42105B62CDD4}" type="presOf" srcId="{C712F45B-822B-4721-8C27-A97494727CAE}" destId="{BA7496D9-8D69-478E-A8C4-7EABFE224CDF}" srcOrd="0" destOrd="0" presId="urn:microsoft.com/office/officeart/2005/8/layout/hList7"/>
    <dgm:cxn modelId="{CA59ACBC-C86B-47A9-9FD9-6C558A21275E}" srcId="{C712F45B-822B-4721-8C27-A97494727CAE}" destId="{18C93C43-E30F-4A35-9BFE-287E5078CED9}" srcOrd="2" destOrd="0" parTransId="{FAB0C35A-804C-43F6-9823-1D6E1C16643D}" sibTransId="{7ADB0213-737B-406F-AB36-F0E63BBCB8CC}"/>
    <dgm:cxn modelId="{F3E66ABF-EC03-4413-8647-CB2D1301A553}" type="presOf" srcId="{8EA88FA3-8236-4808-8382-68B25B880AD0}" destId="{CE4FDE12-6589-46F7-86A0-6064F77BB41E}" srcOrd="0" destOrd="0" presId="urn:microsoft.com/office/officeart/2005/8/layout/hList7"/>
    <dgm:cxn modelId="{6ECDE2BF-9DC0-4E48-A38A-47F1CC227489}" type="presOf" srcId="{18C93C43-E30F-4A35-9BFE-287E5078CED9}" destId="{58E629D3-5CFC-4653-9499-CA01E136BD07}" srcOrd="0" destOrd="0" presId="urn:microsoft.com/office/officeart/2005/8/layout/hList7"/>
    <dgm:cxn modelId="{8B94F3E7-EFEC-4A5F-B345-AF5BDC2DA1EE}" type="presOf" srcId="{3EFC05C8-7B43-40BC-9AEB-F69FA24CD348}" destId="{030E2CA9-73FF-47B6-9A29-459734689533}" srcOrd="0" destOrd="0" presId="urn:microsoft.com/office/officeart/2005/8/layout/hList7"/>
    <dgm:cxn modelId="{C4FCFEF7-3755-4018-9FF9-85291D8EEE90}" srcId="{C712F45B-822B-4721-8C27-A97494727CAE}" destId="{8ACC8010-2C63-490E-B4CB-A57102D93471}" srcOrd="0" destOrd="0" parTransId="{239B755B-2F18-47A7-B34B-E9B337972F9F}" sibTransId="{3EFC05C8-7B43-40BC-9AEB-F69FA24CD348}"/>
    <dgm:cxn modelId="{C4A323C6-02A2-4060-A164-C570E3C5739C}" type="presParOf" srcId="{BA7496D9-8D69-478E-A8C4-7EABFE224CDF}" destId="{E955E57B-821E-4A91-9941-23ABB51062AC}" srcOrd="0" destOrd="0" presId="urn:microsoft.com/office/officeart/2005/8/layout/hList7"/>
    <dgm:cxn modelId="{389F5801-EE21-457F-8519-E9774BEEBBC7}" type="presParOf" srcId="{BA7496D9-8D69-478E-A8C4-7EABFE224CDF}" destId="{57B79AB5-B476-4F52-8824-05D150DC0720}" srcOrd="1" destOrd="0" presId="urn:microsoft.com/office/officeart/2005/8/layout/hList7"/>
    <dgm:cxn modelId="{511B072C-A2E0-4556-B20A-35B455C30AC6}" type="presParOf" srcId="{57B79AB5-B476-4F52-8824-05D150DC0720}" destId="{CD2967C2-FB16-4F03-A74B-7C4E7DE36B31}" srcOrd="0" destOrd="0" presId="urn:microsoft.com/office/officeart/2005/8/layout/hList7"/>
    <dgm:cxn modelId="{66FAC660-DCEB-4656-B3E0-6CCF5280045F}" type="presParOf" srcId="{CD2967C2-FB16-4F03-A74B-7C4E7DE36B31}" destId="{F1A948E7-604C-463E-A927-FB6555D22B93}" srcOrd="0" destOrd="0" presId="urn:microsoft.com/office/officeart/2005/8/layout/hList7"/>
    <dgm:cxn modelId="{04304A6A-0C78-46B5-9865-6D496C9A653D}" type="presParOf" srcId="{CD2967C2-FB16-4F03-A74B-7C4E7DE36B31}" destId="{87FAE12F-FE72-4646-B0CF-09A261AC6A03}" srcOrd="1" destOrd="0" presId="urn:microsoft.com/office/officeart/2005/8/layout/hList7"/>
    <dgm:cxn modelId="{0E738C79-3953-4C37-AEE6-058E3F16354B}" type="presParOf" srcId="{CD2967C2-FB16-4F03-A74B-7C4E7DE36B31}" destId="{822E19AB-04CF-4435-BAA1-DC8BD3E19FCC}" srcOrd="2" destOrd="0" presId="urn:microsoft.com/office/officeart/2005/8/layout/hList7"/>
    <dgm:cxn modelId="{D366FFEF-721E-4704-9839-49094DD11033}" type="presParOf" srcId="{CD2967C2-FB16-4F03-A74B-7C4E7DE36B31}" destId="{0A8FA429-7DC2-4B43-AD61-5A60BD620714}" srcOrd="3" destOrd="0" presId="urn:microsoft.com/office/officeart/2005/8/layout/hList7"/>
    <dgm:cxn modelId="{FBE0FD24-A9E8-42CF-A68F-94B5E36A6793}" type="presParOf" srcId="{57B79AB5-B476-4F52-8824-05D150DC0720}" destId="{030E2CA9-73FF-47B6-9A29-459734689533}" srcOrd="1" destOrd="0" presId="urn:microsoft.com/office/officeart/2005/8/layout/hList7"/>
    <dgm:cxn modelId="{A604E3ED-C027-4CA8-ABE6-748889A435DF}" type="presParOf" srcId="{57B79AB5-B476-4F52-8824-05D150DC0720}" destId="{9013B0E8-04C5-4ADA-8E30-41AF40709A93}" srcOrd="2" destOrd="0" presId="urn:microsoft.com/office/officeart/2005/8/layout/hList7"/>
    <dgm:cxn modelId="{77493DF5-A30B-49E3-A640-F49839FFF161}" type="presParOf" srcId="{9013B0E8-04C5-4ADA-8E30-41AF40709A93}" destId="{CE4FDE12-6589-46F7-86A0-6064F77BB41E}" srcOrd="0" destOrd="0" presId="urn:microsoft.com/office/officeart/2005/8/layout/hList7"/>
    <dgm:cxn modelId="{4CDC496A-DE4C-450E-A59F-CFF35EC27A58}" type="presParOf" srcId="{9013B0E8-04C5-4ADA-8E30-41AF40709A93}" destId="{DD4F1730-2746-424B-BE15-9859BBC4164D}" srcOrd="1" destOrd="0" presId="urn:microsoft.com/office/officeart/2005/8/layout/hList7"/>
    <dgm:cxn modelId="{DE183FF2-2D06-4D15-B5E8-3939FC41BB0E}" type="presParOf" srcId="{9013B0E8-04C5-4ADA-8E30-41AF40709A93}" destId="{E3DDF866-91BF-47B0-AD98-60B4F963746B}" srcOrd="2" destOrd="0" presId="urn:microsoft.com/office/officeart/2005/8/layout/hList7"/>
    <dgm:cxn modelId="{4540974C-4DE5-43A9-ACF9-3E63E702F2E9}" type="presParOf" srcId="{9013B0E8-04C5-4ADA-8E30-41AF40709A93}" destId="{DD7C69EE-F588-47AB-BB35-9E50AA0BA2AF}" srcOrd="3" destOrd="0" presId="urn:microsoft.com/office/officeart/2005/8/layout/hList7"/>
    <dgm:cxn modelId="{1DDA1DCF-295C-4B21-80A6-50BC6A5F0438}" type="presParOf" srcId="{57B79AB5-B476-4F52-8824-05D150DC0720}" destId="{A2E7F703-20E1-4767-9411-BFF1E6E20D9B}" srcOrd="3" destOrd="0" presId="urn:microsoft.com/office/officeart/2005/8/layout/hList7"/>
    <dgm:cxn modelId="{9D2934CA-C123-448D-AD61-AD41DBD1AC35}" type="presParOf" srcId="{57B79AB5-B476-4F52-8824-05D150DC0720}" destId="{91268ABC-C99A-471C-93EA-526AEFC9465B}" srcOrd="4" destOrd="0" presId="urn:microsoft.com/office/officeart/2005/8/layout/hList7"/>
    <dgm:cxn modelId="{C51D3E57-987A-4724-96DD-3AE73EFB95F0}" type="presParOf" srcId="{91268ABC-C99A-471C-93EA-526AEFC9465B}" destId="{58E629D3-5CFC-4653-9499-CA01E136BD07}" srcOrd="0" destOrd="0" presId="urn:microsoft.com/office/officeart/2005/8/layout/hList7"/>
    <dgm:cxn modelId="{5D1305DE-8CB0-4584-9723-3D4CDCE19DB0}" type="presParOf" srcId="{91268ABC-C99A-471C-93EA-526AEFC9465B}" destId="{F7D9324C-B00D-45F2-845C-4196A5B5897A}" srcOrd="1" destOrd="0" presId="urn:microsoft.com/office/officeart/2005/8/layout/hList7"/>
    <dgm:cxn modelId="{F961DD3F-6147-4B08-95D7-1CE728D62725}" type="presParOf" srcId="{91268ABC-C99A-471C-93EA-526AEFC9465B}" destId="{C81D2541-B8A8-4918-B69B-E25FA851CF80}" srcOrd="2" destOrd="0" presId="urn:microsoft.com/office/officeart/2005/8/layout/hList7"/>
    <dgm:cxn modelId="{6535F1DE-85D0-4225-A031-74E7203F201C}" type="presParOf" srcId="{91268ABC-C99A-471C-93EA-526AEFC9465B}" destId="{569B1025-020C-4C4C-AEA1-0491E253E5B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AFE37-7731-44F9-A46F-F5B6525D875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fr-FR"/>
        </a:p>
      </dgm:t>
    </dgm:pt>
    <dgm:pt modelId="{BE1DABEF-DD65-4446-8E98-15FB30177EBA}">
      <dgm:prSet phldrT="[Texte]" custT="1"/>
      <dgm:spPr/>
      <dgm:t>
        <a:bodyPr/>
        <a:lstStyle/>
        <a:p>
          <a:r>
            <a:rPr lang="fr-FR" sz="2000" dirty="0"/>
            <a:t>ISO 15489-1:2016</a:t>
          </a:r>
        </a:p>
      </dgm:t>
    </dgm:pt>
    <dgm:pt modelId="{63B9B1AC-BBED-47DA-A12E-4121802221AC}" type="parTrans" cxnId="{AB949922-A693-486A-9C67-856E6A8A8EEF}">
      <dgm:prSet/>
      <dgm:spPr/>
      <dgm:t>
        <a:bodyPr/>
        <a:lstStyle/>
        <a:p>
          <a:endParaRPr lang="fr-FR"/>
        </a:p>
      </dgm:t>
    </dgm:pt>
    <dgm:pt modelId="{9453D321-D371-42C2-A7C3-5C49414BB8F8}" type="sibTrans" cxnId="{AB949922-A693-486A-9C67-856E6A8A8EEF}">
      <dgm:prSet/>
      <dgm:spPr/>
      <dgm:t>
        <a:bodyPr/>
        <a:lstStyle/>
        <a:p>
          <a:endParaRPr lang="fr-FR"/>
        </a:p>
      </dgm:t>
    </dgm:pt>
    <dgm:pt modelId="{11D6702C-6FE3-41F2-AE86-8D624C277E31}">
      <dgm:prSet/>
      <dgm:spPr/>
      <dgm:t>
        <a:bodyPr/>
        <a:lstStyle/>
        <a:p>
          <a:r>
            <a:rPr lang="fr-CH" dirty="0"/>
            <a:t>Information et documentation — Systèmes de gestion des documents d'activité — Principes essentiels et vocabulaire</a:t>
          </a:r>
          <a:endParaRPr lang="fr-FR" dirty="0"/>
        </a:p>
      </dgm:t>
    </dgm:pt>
    <dgm:pt modelId="{3EFDC132-0836-44B2-88F2-36DCDB7E1A50}" type="parTrans" cxnId="{D792CD07-0E64-490C-A68C-2F77435E427F}">
      <dgm:prSet/>
      <dgm:spPr/>
      <dgm:t>
        <a:bodyPr/>
        <a:lstStyle/>
        <a:p>
          <a:endParaRPr lang="fr-FR"/>
        </a:p>
      </dgm:t>
    </dgm:pt>
    <dgm:pt modelId="{2D8069C1-5C47-44FD-B974-5D9A318A9434}" type="sibTrans" cxnId="{D792CD07-0E64-490C-A68C-2F77435E427F}">
      <dgm:prSet/>
      <dgm:spPr/>
      <dgm:t>
        <a:bodyPr/>
        <a:lstStyle/>
        <a:p>
          <a:endParaRPr lang="fr-FR"/>
        </a:p>
      </dgm:t>
    </dgm:pt>
    <dgm:pt modelId="{9B369AB0-1D95-4EB9-AEAD-191DE23C3B7A}">
      <dgm:prSet/>
      <dgm:spPr/>
      <dgm:t>
        <a:bodyPr/>
        <a:lstStyle/>
        <a:p>
          <a:r>
            <a:rPr lang="fr-FR"/>
            <a:t>ISO 30301:2019</a:t>
          </a:r>
        </a:p>
      </dgm:t>
    </dgm:pt>
    <dgm:pt modelId="{B1359B62-7D69-4303-8326-E1755EA6D9CF}" type="parTrans" cxnId="{E379C025-C8DD-426C-997F-E1791B10398E}">
      <dgm:prSet/>
      <dgm:spPr/>
      <dgm:t>
        <a:bodyPr/>
        <a:lstStyle/>
        <a:p>
          <a:endParaRPr lang="fr-FR"/>
        </a:p>
      </dgm:t>
    </dgm:pt>
    <dgm:pt modelId="{8A440C6F-101C-4445-AD50-39C58B69E52B}" type="sibTrans" cxnId="{E379C025-C8DD-426C-997F-E1791B10398E}">
      <dgm:prSet/>
      <dgm:spPr/>
      <dgm:t>
        <a:bodyPr/>
        <a:lstStyle/>
        <a:p>
          <a:endParaRPr lang="fr-FR"/>
        </a:p>
      </dgm:t>
    </dgm:pt>
    <dgm:pt modelId="{910BDF44-6680-41B1-8D77-A03A1845D14B}">
      <dgm:prSet/>
      <dgm:spPr/>
      <dgm:t>
        <a:bodyPr/>
        <a:lstStyle/>
        <a:p>
          <a:r>
            <a:rPr lang="fr-CH" dirty="0"/>
            <a:t>Information et documentation — Systèmes de gestion des documents d'activité — Exigences</a:t>
          </a:r>
          <a:endParaRPr lang="fr-FR" dirty="0"/>
        </a:p>
      </dgm:t>
    </dgm:pt>
    <dgm:pt modelId="{E04F948A-BFCA-46F8-858E-710D43DAF6F2}" type="parTrans" cxnId="{7848F1E0-792F-40B4-B242-4A58E804E71B}">
      <dgm:prSet/>
      <dgm:spPr/>
      <dgm:t>
        <a:bodyPr/>
        <a:lstStyle/>
        <a:p>
          <a:endParaRPr lang="fr-FR"/>
        </a:p>
      </dgm:t>
    </dgm:pt>
    <dgm:pt modelId="{881BFB69-BBF0-409E-9F98-4BFAC086BC8D}" type="sibTrans" cxnId="{7848F1E0-792F-40B4-B242-4A58E804E71B}">
      <dgm:prSet/>
      <dgm:spPr/>
      <dgm:t>
        <a:bodyPr/>
        <a:lstStyle/>
        <a:p>
          <a:endParaRPr lang="fr-FR"/>
        </a:p>
      </dgm:t>
    </dgm:pt>
    <dgm:pt modelId="{5A70C5DE-A0A9-4EED-91E7-28BD9EC48AEE}">
      <dgm:prSet/>
      <dgm:spPr/>
      <dgm:t>
        <a:bodyPr/>
        <a:lstStyle/>
        <a:p>
          <a:r>
            <a:rPr lang="fr-FR"/>
            <a:t>ISO 30302:2015</a:t>
          </a:r>
        </a:p>
      </dgm:t>
    </dgm:pt>
    <dgm:pt modelId="{B263A307-2AA5-45DD-8247-9AABE0723A95}" type="parTrans" cxnId="{C0D62B1A-395E-48BD-A485-E7A2B60DF5FD}">
      <dgm:prSet/>
      <dgm:spPr/>
      <dgm:t>
        <a:bodyPr/>
        <a:lstStyle/>
        <a:p>
          <a:endParaRPr lang="fr-FR"/>
        </a:p>
      </dgm:t>
    </dgm:pt>
    <dgm:pt modelId="{2C7D1A1F-C1FD-45AD-ACFE-3FBB9C2D07CB}" type="sibTrans" cxnId="{C0D62B1A-395E-48BD-A485-E7A2B60DF5FD}">
      <dgm:prSet/>
      <dgm:spPr/>
      <dgm:t>
        <a:bodyPr/>
        <a:lstStyle/>
        <a:p>
          <a:endParaRPr lang="fr-FR"/>
        </a:p>
      </dgm:t>
    </dgm:pt>
    <dgm:pt modelId="{3776E079-9FAA-44E3-9913-B4DDC5ADAD39}">
      <dgm:prSet/>
      <dgm:spPr/>
      <dgm:t>
        <a:bodyPr/>
        <a:lstStyle/>
        <a:p>
          <a:r>
            <a:rPr lang="fr-CH" dirty="0"/>
            <a:t>Information et documentation — Système de gestion des documents d'activité — Lignes directrices de mise en œuvre</a:t>
          </a:r>
          <a:endParaRPr lang="fr-FR" dirty="0"/>
        </a:p>
      </dgm:t>
    </dgm:pt>
    <dgm:pt modelId="{C5D2CB47-CE94-420B-89B1-C38FCB0B40FE}" type="parTrans" cxnId="{5BB36BC1-1F99-41B4-B470-7005A0AF5E5C}">
      <dgm:prSet/>
      <dgm:spPr/>
      <dgm:t>
        <a:bodyPr/>
        <a:lstStyle/>
        <a:p>
          <a:endParaRPr lang="fr-FR"/>
        </a:p>
      </dgm:t>
    </dgm:pt>
    <dgm:pt modelId="{F8DF45EE-E043-466B-A88B-4432B26C5A51}" type="sibTrans" cxnId="{5BB36BC1-1F99-41B4-B470-7005A0AF5E5C}">
      <dgm:prSet/>
      <dgm:spPr/>
      <dgm:t>
        <a:bodyPr/>
        <a:lstStyle/>
        <a:p>
          <a:endParaRPr lang="fr-FR"/>
        </a:p>
      </dgm:t>
    </dgm:pt>
    <dgm:pt modelId="{FA50755C-38EA-4EFA-893D-8EE7CE54E508}">
      <dgm:prSet/>
      <dgm:spPr/>
      <dgm:t>
        <a:bodyPr/>
        <a:lstStyle/>
        <a:p>
          <a:r>
            <a:rPr lang="fr-FR"/>
            <a:t>ISO 38500:2015</a:t>
          </a:r>
        </a:p>
      </dgm:t>
    </dgm:pt>
    <dgm:pt modelId="{95E56AF1-E778-49D1-8852-0B349A7494D9}" type="parTrans" cxnId="{C50E9E94-8CDE-4B69-806F-C90F75791C20}">
      <dgm:prSet/>
      <dgm:spPr/>
      <dgm:t>
        <a:bodyPr/>
        <a:lstStyle/>
        <a:p>
          <a:endParaRPr lang="fr-FR"/>
        </a:p>
      </dgm:t>
    </dgm:pt>
    <dgm:pt modelId="{C2F41BD3-C831-4778-8637-7BA62A0546C1}" type="sibTrans" cxnId="{C50E9E94-8CDE-4B69-806F-C90F75791C20}">
      <dgm:prSet/>
      <dgm:spPr/>
      <dgm:t>
        <a:bodyPr/>
        <a:lstStyle/>
        <a:p>
          <a:endParaRPr lang="fr-FR"/>
        </a:p>
      </dgm:t>
    </dgm:pt>
    <dgm:pt modelId="{066A69DB-9AAD-4A3A-A78F-0B2B4863F4BB}">
      <dgm:prSet/>
      <dgm:spPr/>
      <dgm:t>
        <a:bodyPr/>
        <a:lstStyle/>
        <a:p>
          <a:r>
            <a:rPr lang="fr-CH" dirty="0"/>
            <a:t>Technologies de l'information — Gouvernance des technologies de l'information pour l'entreprise</a:t>
          </a:r>
          <a:endParaRPr lang="fr-FR" dirty="0"/>
        </a:p>
      </dgm:t>
    </dgm:pt>
    <dgm:pt modelId="{28FD0021-E88B-4AC0-8BE8-784DE1283F56}" type="parTrans" cxnId="{46BDB86D-2546-4BD7-B13A-4BAEEFECA995}">
      <dgm:prSet/>
      <dgm:spPr/>
      <dgm:t>
        <a:bodyPr/>
        <a:lstStyle/>
        <a:p>
          <a:endParaRPr lang="fr-FR"/>
        </a:p>
      </dgm:t>
    </dgm:pt>
    <dgm:pt modelId="{84119569-D523-4F1E-B73C-B5719FAFAF7D}" type="sibTrans" cxnId="{46BDB86D-2546-4BD7-B13A-4BAEEFECA995}">
      <dgm:prSet/>
      <dgm:spPr/>
      <dgm:t>
        <a:bodyPr/>
        <a:lstStyle/>
        <a:p>
          <a:endParaRPr lang="fr-FR"/>
        </a:p>
      </dgm:t>
    </dgm:pt>
    <dgm:pt modelId="{B86E89E0-8E6D-4E5A-8E52-48B594B99951}">
      <dgm:prSet phldrT="[Texte]"/>
      <dgm:spPr/>
      <dgm:t>
        <a:bodyPr/>
        <a:lstStyle/>
        <a:p>
          <a:r>
            <a:rPr lang="fr-CH" dirty="0"/>
            <a:t>Information et documentation — Gestion des documents d’activité — Partie 1: Concepts et principes </a:t>
          </a:r>
          <a:endParaRPr lang="fr-FR" dirty="0"/>
        </a:p>
      </dgm:t>
    </dgm:pt>
    <dgm:pt modelId="{737AD793-3432-49A4-8A0B-5DA8C4BEA285}" type="parTrans" cxnId="{129CBD43-2BEB-4842-AB1B-1DD09FC9052E}">
      <dgm:prSet/>
      <dgm:spPr/>
      <dgm:t>
        <a:bodyPr/>
        <a:lstStyle/>
        <a:p>
          <a:endParaRPr lang="fr-FR"/>
        </a:p>
      </dgm:t>
    </dgm:pt>
    <dgm:pt modelId="{F9C8CA93-0B25-4CB4-91AD-6E33C730B2B8}" type="sibTrans" cxnId="{129CBD43-2BEB-4842-AB1B-1DD09FC9052E}">
      <dgm:prSet/>
      <dgm:spPr/>
      <dgm:t>
        <a:bodyPr/>
        <a:lstStyle/>
        <a:p>
          <a:endParaRPr lang="fr-FR"/>
        </a:p>
      </dgm:t>
    </dgm:pt>
    <dgm:pt modelId="{FDC4FB6A-E757-4935-BBB0-120422BE50E8}">
      <dgm:prSet phldrT="[Texte]"/>
      <dgm:spPr/>
      <dgm:t>
        <a:bodyPr/>
        <a:lstStyle/>
        <a:p>
          <a:r>
            <a:rPr lang="fr-FR"/>
            <a:t>ISO </a:t>
          </a:r>
          <a:r>
            <a:rPr lang="fr-FR" dirty="0"/>
            <a:t>30300:2011</a:t>
          </a:r>
          <a:endParaRPr lang="fr-FR"/>
        </a:p>
      </dgm:t>
    </dgm:pt>
    <dgm:pt modelId="{A9F0B822-95D8-4234-950D-5B35B52E474E}" type="parTrans" cxnId="{A3E89727-D591-4C32-A628-49968E465AF7}">
      <dgm:prSet/>
      <dgm:spPr/>
      <dgm:t>
        <a:bodyPr/>
        <a:lstStyle/>
        <a:p>
          <a:endParaRPr lang="fr-FR"/>
        </a:p>
      </dgm:t>
    </dgm:pt>
    <dgm:pt modelId="{A1ACEDB8-E304-4F70-B474-0D005CF74BA0}" type="sibTrans" cxnId="{A3E89727-D591-4C32-A628-49968E465AF7}">
      <dgm:prSet/>
      <dgm:spPr/>
      <dgm:t>
        <a:bodyPr/>
        <a:lstStyle/>
        <a:p>
          <a:endParaRPr lang="fr-FR"/>
        </a:p>
      </dgm:t>
    </dgm:pt>
    <dgm:pt modelId="{ED250E33-F9DD-4FE4-AC90-311E44ABC5E4}" type="pres">
      <dgm:prSet presAssocID="{479AFE37-7731-44F9-A46F-F5B6525D875E}" presName="vert0" presStyleCnt="0">
        <dgm:presLayoutVars>
          <dgm:dir/>
          <dgm:animOne val="branch"/>
          <dgm:animLvl val="lvl"/>
        </dgm:presLayoutVars>
      </dgm:prSet>
      <dgm:spPr/>
    </dgm:pt>
    <dgm:pt modelId="{B68C9D9A-36FE-46BA-94DC-B685E8AF81CE}" type="pres">
      <dgm:prSet presAssocID="{BE1DABEF-DD65-4446-8E98-15FB30177EBA}" presName="thickLine" presStyleLbl="alignNode1" presStyleIdx="0" presStyleCnt="5"/>
      <dgm:spPr/>
    </dgm:pt>
    <dgm:pt modelId="{9E2EC318-F6B9-43BA-9CF0-598986749536}" type="pres">
      <dgm:prSet presAssocID="{BE1DABEF-DD65-4446-8E98-15FB30177EBA}" presName="horz1" presStyleCnt="0"/>
      <dgm:spPr/>
    </dgm:pt>
    <dgm:pt modelId="{6DFCF051-0D94-485C-A1C0-E2AE1A1C1E44}" type="pres">
      <dgm:prSet presAssocID="{BE1DABEF-DD65-4446-8E98-15FB30177EBA}" presName="tx1" presStyleLbl="revTx" presStyleIdx="0" presStyleCnt="10"/>
      <dgm:spPr/>
    </dgm:pt>
    <dgm:pt modelId="{1E9AFB63-C604-425E-9D3C-A5EF58AB6DD0}" type="pres">
      <dgm:prSet presAssocID="{BE1DABEF-DD65-4446-8E98-15FB30177EBA}" presName="vert1" presStyleCnt="0"/>
      <dgm:spPr/>
    </dgm:pt>
    <dgm:pt modelId="{671AE84D-AC47-4C8D-8FA3-D3EFE80A6487}" type="pres">
      <dgm:prSet presAssocID="{B86E89E0-8E6D-4E5A-8E52-48B594B99951}" presName="vertSpace2a" presStyleCnt="0"/>
      <dgm:spPr/>
    </dgm:pt>
    <dgm:pt modelId="{88BC748B-7A9B-430B-BD43-1B93C2F15ECD}" type="pres">
      <dgm:prSet presAssocID="{B86E89E0-8E6D-4E5A-8E52-48B594B99951}" presName="horz2" presStyleCnt="0"/>
      <dgm:spPr/>
    </dgm:pt>
    <dgm:pt modelId="{F996DE80-BD45-49FE-8B73-F4582F56C4A8}" type="pres">
      <dgm:prSet presAssocID="{B86E89E0-8E6D-4E5A-8E52-48B594B99951}" presName="horzSpace2" presStyleCnt="0"/>
      <dgm:spPr/>
    </dgm:pt>
    <dgm:pt modelId="{E22EF978-E561-4A3E-96B2-04506118DAB9}" type="pres">
      <dgm:prSet presAssocID="{B86E89E0-8E6D-4E5A-8E52-48B594B99951}" presName="tx2" presStyleLbl="revTx" presStyleIdx="1" presStyleCnt="10"/>
      <dgm:spPr/>
    </dgm:pt>
    <dgm:pt modelId="{323AB2B2-02D7-4F64-B6CA-B85F847D5837}" type="pres">
      <dgm:prSet presAssocID="{B86E89E0-8E6D-4E5A-8E52-48B594B99951}" presName="vert2" presStyleCnt="0"/>
      <dgm:spPr/>
    </dgm:pt>
    <dgm:pt modelId="{65C0002E-8E28-4A0E-8E3D-40210F3F639B}" type="pres">
      <dgm:prSet presAssocID="{B86E89E0-8E6D-4E5A-8E52-48B594B99951}" presName="thinLine2b" presStyleLbl="callout" presStyleIdx="0" presStyleCnt="5"/>
      <dgm:spPr/>
    </dgm:pt>
    <dgm:pt modelId="{A99D5E0A-E3DC-4B68-867F-57CEA5951618}" type="pres">
      <dgm:prSet presAssocID="{B86E89E0-8E6D-4E5A-8E52-48B594B99951}" presName="vertSpace2b" presStyleCnt="0"/>
      <dgm:spPr/>
    </dgm:pt>
    <dgm:pt modelId="{8A84C400-96F8-4744-8CB9-62F93D12A0BC}" type="pres">
      <dgm:prSet presAssocID="{FDC4FB6A-E757-4935-BBB0-120422BE50E8}" presName="thickLine" presStyleLbl="alignNode1" presStyleIdx="1" presStyleCnt="5"/>
      <dgm:spPr/>
    </dgm:pt>
    <dgm:pt modelId="{8331106D-ED75-4477-9814-9CCC8A27F24A}" type="pres">
      <dgm:prSet presAssocID="{FDC4FB6A-E757-4935-BBB0-120422BE50E8}" presName="horz1" presStyleCnt="0"/>
      <dgm:spPr/>
    </dgm:pt>
    <dgm:pt modelId="{A181A2E6-F114-46B0-8563-06EFA0F53DAC}" type="pres">
      <dgm:prSet presAssocID="{FDC4FB6A-E757-4935-BBB0-120422BE50E8}" presName="tx1" presStyleLbl="revTx" presStyleIdx="2" presStyleCnt="10"/>
      <dgm:spPr/>
    </dgm:pt>
    <dgm:pt modelId="{E2C437B1-148E-44CE-9C88-540E077E855B}" type="pres">
      <dgm:prSet presAssocID="{FDC4FB6A-E757-4935-BBB0-120422BE50E8}" presName="vert1" presStyleCnt="0"/>
      <dgm:spPr/>
    </dgm:pt>
    <dgm:pt modelId="{FEA02AC7-B1BB-4618-9D87-2118998F3727}" type="pres">
      <dgm:prSet presAssocID="{11D6702C-6FE3-41F2-AE86-8D624C277E31}" presName="vertSpace2a" presStyleCnt="0"/>
      <dgm:spPr/>
    </dgm:pt>
    <dgm:pt modelId="{7A5A1FFF-54FA-4E1E-AB81-5ACB7DA0520C}" type="pres">
      <dgm:prSet presAssocID="{11D6702C-6FE3-41F2-AE86-8D624C277E31}" presName="horz2" presStyleCnt="0"/>
      <dgm:spPr/>
    </dgm:pt>
    <dgm:pt modelId="{4AD0D4BF-E231-4497-A34D-CD2D08F61F03}" type="pres">
      <dgm:prSet presAssocID="{11D6702C-6FE3-41F2-AE86-8D624C277E31}" presName="horzSpace2" presStyleCnt="0"/>
      <dgm:spPr/>
    </dgm:pt>
    <dgm:pt modelId="{AEFCD5BE-7345-4E96-8908-80AB84A35F7D}" type="pres">
      <dgm:prSet presAssocID="{11D6702C-6FE3-41F2-AE86-8D624C277E31}" presName="tx2" presStyleLbl="revTx" presStyleIdx="3" presStyleCnt="10"/>
      <dgm:spPr/>
    </dgm:pt>
    <dgm:pt modelId="{347B5F65-8FEF-4BBC-BD55-19E340AAA592}" type="pres">
      <dgm:prSet presAssocID="{11D6702C-6FE3-41F2-AE86-8D624C277E31}" presName="vert2" presStyleCnt="0"/>
      <dgm:spPr/>
    </dgm:pt>
    <dgm:pt modelId="{4901D952-7612-47C0-8965-7F06B1B2BC14}" type="pres">
      <dgm:prSet presAssocID="{11D6702C-6FE3-41F2-AE86-8D624C277E31}" presName="thinLine2b" presStyleLbl="callout" presStyleIdx="1" presStyleCnt="5"/>
      <dgm:spPr/>
    </dgm:pt>
    <dgm:pt modelId="{CD7E1DB5-F1D7-4781-B269-9669C4901ABE}" type="pres">
      <dgm:prSet presAssocID="{11D6702C-6FE3-41F2-AE86-8D624C277E31}" presName="vertSpace2b" presStyleCnt="0"/>
      <dgm:spPr/>
    </dgm:pt>
    <dgm:pt modelId="{3482D422-2174-4538-82CC-1186F3D9F91A}" type="pres">
      <dgm:prSet presAssocID="{9B369AB0-1D95-4EB9-AEAD-191DE23C3B7A}" presName="thickLine" presStyleLbl="alignNode1" presStyleIdx="2" presStyleCnt="5"/>
      <dgm:spPr/>
    </dgm:pt>
    <dgm:pt modelId="{1E03D9B1-A416-4405-A73F-97DE4303A24E}" type="pres">
      <dgm:prSet presAssocID="{9B369AB0-1D95-4EB9-AEAD-191DE23C3B7A}" presName="horz1" presStyleCnt="0"/>
      <dgm:spPr/>
    </dgm:pt>
    <dgm:pt modelId="{6056FF7B-2DC8-4352-83CD-2A577DA210B3}" type="pres">
      <dgm:prSet presAssocID="{9B369AB0-1D95-4EB9-AEAD-191DE23C3B7A}" presName="tx1" presStyleLbl="revTx" presStyleIdx="4" presStyleCnt="10"/>
      <dgm:spPr/>
    </dgm:pt>
    <dgm:pt modelId="{80AF639A-90C6-4372-A72D-8CCDB057F4EC}" type="pres">
      <dgm:prSet presAssocID="{9B369AB0-1D95-4EB9-AEAD-191DE23C3B7A}" presName="vert1" presStyleCnt="0"/>
      <dgm:spPr/>
    </dgm:pt>
    <dgm:pt modelId="{CBD13E2C-BAAD-410C-AC1A-E11A448435DB}" type="pres">
      <dgm:prSet presAssocID="{910BDF44-6680-41B1-8D77-A03A1845D14B}" presName="vertSpace2a" presStyleCnt="0"/>
      <dgm:spPr/>
    </dgm:pt>
    <dgm:pt modelId="{B0F323A3-5005-4481-B3A2-78D080C86E65}" type="pres">
      <dgm:prSet presAssocID="{910BDF44-6680-41B1-8D77-A03A1845D14B}" presName="horz2" presStyleCnt="0"/>
      <dgm:spPr/>
    </dgm:pt>
    <dgm:pt modelId="{00B43641-1BBB-4907-A60C-C9C96F635368}" type="pres">
      <dgm:prSet presAssocID="{910BDF44-6680-41B1-8D77-A03A1845D14B}" presName="horzSpace2" presStyleCnt="0"/>
      <dgm:spPr/>
    </dgm:pt>
    <dgm:pt modelId="{E26BA794-3D39-4187-92B8-20B5C9182678}" type="pres">
      <dgm:prSet presAssocID="{910BDF44-6680-41B1-8D77-A03A1845D14B}" presName="tx2" presStyleLbl="revTx" presStyleIdx="5" presStyleCnt="10"/>
      <dgm:spPr/>
    </dgm:pt>
    <dgm:pt modelId="{CE0F32AC-3103-4D3F-9ABF-C9ECE9220ACE}" type="pres">
      <dgm:prSet presAssocID="{910BDF44-6680-41B1-8D77-A03A1845D14B}" presName="vert2" presStyleCnt="0"/>
      <dgm:spPr/>
    </dgm:pt>
    <dgm:pt modelId="{21CE1C06-5A69-4659-85C0-4805138DC4F9}" type="pres">
      <dgm:prSet presAssocID="{910BDF44-6680-41B1-8D77-A03A1845D14B}" presName="thinLine2b" presStyleLbl="callout" presStyleIdx="2" presStyleCnt="5"/>
      <dgm:spPr/>
    </dgm:pt>
    <dgm:pt modelId="{B17D0EB4-76C8-4246-BC9C-66D2538A914E}" type="pres">
      <dgm:prSet presAssocID="{910BDF44-6680-41B1-8D77-A03A1845D14B}" presName="vertSpace2b" presStyleCnt="0"/>
      <dgm:spPr/>
    </dgm:pt>
    <dgm:pt modelId="{303EC680-947D-461F-B218-447CC97FDFC1}" type="pres">
      <dgm:prSet presAssocID="{5A70C5DE-A0A9-4EED-91E7-28BD9EC48AEE}" presName="thickLine" presStyleLbl="alignNode1" presStyleIdx="3" presStyleCnt="5"/>
      <dgm:spPr/>
    </dgm:pt>
    <dgm:pt modelId="{18E8634E-94BE-459C-B054-5D2DBC45F254}" type="pres">
      <dgm:prSet presAssocID="{5A70C5DE-A0A9-4EED-91E7-28BD9EC48AEE}" presName="horz1" presStyleCnt="0"/>
      <dgm:spPr/>
    </dgm:pt>
    <dgm:pt modelId="{B471C360-FB11-4C7D-8171-DD00A8C0DF9A}" type="pres">
      <dgm:prSet presAssocID="{5A70C5DE-A0A9-4EED-91E7-28BD9EC48AEE}" presName="tx1" presStyleLbl="revTx" presStyleIdx="6" presStyleCnt="10"/>
      <dgm:spPr/>
    </dgm:pt>
    <dgm:pt modelId="{E88C3AEA-3A65-4988-9528-B3B9D7A184A1}" type="pres">
      <dgm:prSet presAssocID="{5A70C5DE-A0A9-4EED-91E7-28BD9EC48AEE}" presName="vert1" presStyleCnt="0"/>
      <dgm:spPr/>
    </dgm:pt>
    <dgm:pt modelId="{684A9509-E6A3-4641-9E66-16A608A36B65}" type="pres">
      <dgm:prSet presAssocID="{3776E079-9FAA-44E3-9913-B4DDC5ADAD39}" presName="vertSpace2a" presStyleCnt="0"/>
      <dgm:spPr/>
    </dgm:pt>
    <dgm:pt modelId="{D5065B1C-C53B-476F-AC60-20F3B533686C}" type="pres">
      <dgm:prSet presAssocID="{3776E079-9FAA-44E3-9913-B4DDC5ADAD39}" presName="horz2" presStyleCnt="0"/>
      <dgm:spPr/>
    </dgm:pt>
    <dgm:pt modelId="{3C577D42-E4DC-4C58-B231-9DC327B659C7}" type="pres">
      <dgm:prSet presAssocID="{3776E079-9FAA-44E3-9913-B4DDC5ADAD39}" presName="horzSpace2" presStyleCnt="0"/>
      <dgm:spPr/>
    </dgm:pt>
    <dgm:pt modelId="{AFCE979D-78A1-4FC5-B0D1-9CBB339BECD6}" type="pres">
      <dgm:prSet presAssocID="{3776E079-9FAA-44E3-9913-B4DDC5ADAD39}" presName="tx2" presStyleLbl="revTx" presStyleIdx="7" presStyleCnt="10"/>
      <dgm:spPr/>
    </dgm:pt>
    <dgm:pt modelId="{872E33F7-BEDD-4D65-A3E1-922B4F75CDF3}" type="pres">
      <dgm:prSet presAssocID="{3776E079-9FAA-44E3-9913-B4DDC5ADAD39}" presName="vert2" presStyleCnt="0"/>
      <dgm:spPr/>
    </dgm:pt>
    <dgm:pt modelId="{39283058-0DA1-464E-8585-5EB909649594}" type="pres">
      <dgm:prSet presAssocID="{3776E079-9FAA-44E3-9913-B4DDC5ADAD39}" presName="thinLine2b" presStyleLbl="callout" presStyleIdx="3" presStyleCnt="5"/>
      <dgm:spPr/>
    </dgm:pt>
    <dgm:pt modelId="{24787526-6106-47E8-9005-22999E5BEBD8}" type="pres">
      <dgm:prSet presAssocID="{3776E079-9FAA-44E3-9913-B4DDC5ADAD39}" presName="vertSpace2b" presStyleCnt="0"/>
      <dgm:spPr/>
    </dgm:pt>
    <dgm:pt modelId="{1DB38F6F-7386-44FE-AE6F-3212AFE68A6D}" type="pres">
      <dgm:prSet presAssocID="{FA50755C-38EA-4EFA-893D-8EE7CE54E508}" presName="thickLine" presStyleLbl="alignNode1" presStyleIdx="4" presStyleCnt="5"/>
      <dgm:spPr/>
    </dgm:pt>
    <dgm:pt modelId="{7C06D2C4-021A-444D-AF4B-4F74A0730166}" type="pres">
      <dgm:prSet presAssocID="{FA50755C-38EA-4EFA-893D-8EE7CE54E508}" presName="horz1" presStyleCnt="0"/>
      <dgm:spPr/>
    </dgm:pt>
    <dgm:pt modelId="{0D91FD6D-559B-41EF-B7CE-36D6571349FA}" type="pres">
      <dgm:prSet presAssocID="{FA50755C-38EA-4EFA-893D-8EE7CE54E508}" presName="tx1" presStyleLbl="revTx" presStyleIdx="8" presStyleCnt="10"/>
      <dgm:spPr/>
    </dgm:pt>
    <dgm:pt modelId="{AC0B7D97-6167-49EA-A223-9169CCFE846B}" type="pres">
      <dgm:prSet presAssocID="{FA50755C-38EA-4EFA-893D-8EE7CE54E508}" presName="vert1" presStyleCnt="0"/>
      <dgm:spPr/>
    </dgm:pt>
    <dgm:pt modelId="{3D14DB4E-4B44-4B0B-AF00-E36D82E98DA7}" type="pres">
      <dgm:prSet presAssocID="{066A69DB-9AAD-4A3A-A78F-0B2B4863F4BB}" presName="vertSpace2a" presStyleCnt="0"/>
      <dgm:spPr/>
    </dgm:pt>
    <dgm:pt modelId="{E0B823AF-F937-4C34-B19A-1B889B9C5280}" type="pres">
      <dgm:prSet presAssocID="{066A69DB-9AAD-4A3A-A78F-0B2B4863F4BB}" presName="horz2" presStyleCnt="0"/>
      <dgm:spPr/>
    </dgm:pt>
    <dgm:pt modelId="{116ED462-8E6E-41CD-B260-E315560BC7D7}" type="pres">
      <dgm:prSet presAssocID="{066A69DB-9AAD-4A3A-A78F-0B2B4863F4BB}" presName="horzSpace2" presStyleCnt="0"/>
      <dgm:spPr/>
    </dgm:pt>
    <dgm:pt modelId="{DD6562F4-F824-4CC2-A1AB-17F25B872D6A}" type="pres">
      <dgm:prSet presAssocID="{066A69DB-9AAD-4A3A-A78F-0B2B4863F4BB}" presName="tx2" presStyleLbl="revTx" presStyleIdx="9" presStyleCnt="10"/>
      <dgm:spPr/>
    </dgm:pt>
    <dgm:pt modelId="{905FDB37-9E18-4963-98D3-E0303A51D8CC}" type="pres">
      <dgm:prSet presAssocID="{066A69DB-9AAD-4A3A-A78F-0B2B4863F4BB}" presName="vert2" presStyleCnt="0"/>
      <dgm:spPr/>
    </dgm:pt>
    <dgm:pt modelId="{1A4AFAE4-5893-4C7E-85E8-FC8F3706B2BC}" type="pres">
      <dgm:prSet presAssocID="{066A69DB-9AAD-4A3A-A78F-0B2B4863F4BB}" presName="thinLine2b" presStyleLbl="callout" presStyleIdx="4" presStyleCnt="5"/>
      <dgm:spPr/>
    </dgm:pt>
    <dgm:pt modelId="{F1E98C62-91CB-45D6-8096-EAB335495292}" type="pres">
      <dgm:prSet presAssocID="{066A69DB-9AAD-4A3A-A78F-0B2B4863F4BB}" presName="vertSpace2b" presStyleCnt="0"/>
      <dgm:spPr/>
    </dgm:pt>
  </dgm:ptLst>
  <dgm:cxnLst>
    <dgm:cxn modelId="{D792CD07-0E64-490C-A68C-2F77435E427F}" srcId="{FDC4FB6A-E757-4935-BBB0-120422BE50E8}" destId="{11D6702C-6FE3-41F2-AE86-8D624C277E31}" srcOrd="0" destOrd="0" parTransId="{3EFDC132-0836-44B2-88F2-36DCDB7E1A50}" sibTransId="{2D8069C1-5C47-44FD-B974-5D9A318A9434}"/>
    <dgm:cxn modelId="{8BDFF90B-EA6B-4F40-ABC1-043C961F277C}" type="presOf" srcId="{FA50755C-38EA-4EFA-893D-8EE7CE54E508}" destId="{0D91FD6D-559B-41EF-B7CE-36D6571349FA}" srcOrd="0" destOrd="0" presId="urn:microsoft.com/office/officeart/2008/layout/LinedList"/>
    <dgm:cxn modelId="{C0D62B1A-395E-48BD-A485-E7A2B60DF5FD}" srcId="{479AFE37-7731-44F9-A46F-F5B6525D875E}" destId="{5A70C5DE-A0A9-4EED-91E7-28BD9EC48AEE}" srcOrd="3" destOrd="0" parTransId="{B263A307-2AA5-45DD-8247-9AABE0723A95}" sibTransId="{2C7D1A1F-C1FD-45AD-ACFE-3FBB9C2D07CB}"/>
    <dgm:cxn modelId="{AB949922-A693-486A-9C67-856E6A8A8EEF}" srcId="{479AFE37-7731-44F9-A46F-F5B6525D875E}" destId="{BE1DABEF-DD65-4446-8E98-15FB30177EBA}" srcOrd="0" destOrd="0" parTransId="{63B9B1AC-BBED-47DA-A12E-4121802221AC}" sibTransId="{9453D321-D371-42C2-A7C3-5C49414BB8F8}"/>
    <dgm:cxn modelId="{E379C025-C8DD-426C-997F-E1791B10398E}" srcId="{479AFE37-7731-44F9-A46F-F5B6525D875E}" destId="{9B369AB0-1D95-4EB9-AEAD-191DE23C3B7A}" srcOrd="2" destOrd="0" parTransId="{B1359B62-7D69-4303-8326-E1755EA6D9CF}" sibTransId="{8A440C6F-101C-4445-AD50-39C58B69E52B}"/>
    <dgm:cxn modelId="{A3E89727-D591-4C32-A628-49968E465AF7}" srcId="{479AFE37-7731-44F9-A46F-F5B6525D875E}" destId="{FDC4FB6A-E757-4935-BBB0-120422BE50E8}" srcOrd="1" destOrd="0" parTransId="{A9F0B822-95D8-4234-950D-5B35B52E474E}" sibTransId="{A1ACEDB8-E304-4F70-B474-0D005CF74BA0}"/>
    <dgm:cxn modelId="{FB595E5E-5EDB-4F1F-BD6D-63B4A2B00D4F}" type="presOf" srcId="{9B369AB0-1D95-4EB9-AEAD-191DE23C3B7A}" destId="{6056FF7B-2DC8-4352-83CD-2A577DA210B3}" srcOrd="0" destOrd="0" presId="urn:microsoft.com/office/officeart/2008/layout/LinedList"/>
    <dgm:cxn modelId="{129CBD43-2BEB-4842-AB1B-1DD09FC9052E}" srcId="{BE1DABEF-DD65-4446-8E98-15FB30177EBA}" destId="{B86E89E0-8E6D-4E5A-8E52-48B594B99951}" srcOrd="0" destOrd="0" parTransId="{737AD793-3432-49A4-8A0B-5DA8C4BEA285}" sibTransId="{F9C8CA93-0B25-4CB4-91AD-6E33C730B2B8}"/>
    <dgm:cxn modelId="{46BDB86D-2546-4BD7-B13A-4BAEEFECA995}" srcId="{FA50755C-38EA-4EFA-893D-8EE7CE54E508}" destId="{066A69DB-9AAD-4A3A-A78F-0B2B4863F4BB}" srcOrd="0" destOrd="0" parTransId="{28FD0021-E88B-4AC0-8BE8-784DE1283F56}" sibTransId="{84119569-D523-4F1E-B73C-B5719FAFAF7D}"/>
    <dgm:cxn modelId="{BE91367D-A8B7-4080-8EB5-AC1D561E525C}" type="presOf" srcId="{910BDF44-6680-41B1-8D77-A03A1845D14B}" destId="{E26BA794-3D39-4187-92B8-20B5C9182678}" srcOrd="0" destOrd="0" presId="urn:microsoft.com/office/officeart/2008/layout/LinedList"/>
    <dgm:cxn modelId="{C50E9E94-8CDE-4B69-806F-C90F75791C20}" srcId="{479AFE37-7731-44F9-A46F-F5B6525D875E}" destId="{FA50755C-38EA-4EFA-893D-8EE7CE54E508}" srcOrd="4" destOrd="0" parTransId="{95E56AF1-E778-49D1-8852-0B349A7494D9}" sibTransId="{C2F41BD3-C831-4778-8637-7BA62A0546C1}"/>
    <dgm:cxn modelId="{D9B16BA1-B6A4-4E82-B7D9-23DDCC7A52B0}" type="presOf" srcId="{FDC4FB6A-E757-4935-BBB0-120422BE50E8}" destId="{A181A2E6-F114-46B0-8563-06EFA0F53DAC}" srcOrd="0" destOrd="0" presId="urn:microsoft.com/office/officeart/2008/layout/LinedList"/>
    <dgm:cxn modelId="{BF33A3A6-CE33-4A3B-82B7-3D1C7444B57F}" type="presOf" srcId="{11D6702C-6FE3-41F2-AE86-8D624C277E31}" destId="{AEFCD5BE-7345-4E96-8908-80AB84A35F7D}" srcOrd="0" destOrd="0" presId="urn:microsoft.com/office/officeart/2008/layout/LinedList"/>
    <dgm:cxn modelId="{48ABBBAD-1206-4A88-9F1A-7721FCAC60F4}" type="presOf" srcId="{3776E079-9FAA-44E3-9913-B4DDC5ADAD39}" destId="{AFCE979D-78A1-4FC5-B0D1-9CBB339BECD6}" srcOrd="0" destOrd="0" presId="urn:microsoft.com/office/officeart/2008/layout/LinedList"/>
    <dgm:cxn modelId="{6EAA96BB-3B84-42D6-8D5E-B1FDB80B38E4}" type="presOf" srcId="{B86E89E0-8E6D-4E5A-8E52-48B594B99951}" destId="{E22EF978-E561-4A3E-96B2-04506118DAB9}" srcOrd="0" destOrd="0" presId="urn:microsoft.com/office/officeart/2008/layout/LinedList"/>
    <dgm:cxn modelId="{A10E9BBF-3580-45E3-87E1-25EC314C1548}" type="presOf" srcId="{BE1DABEF-DD65-4446-8E98-15FB30177EBA}" destId="{6DFCF051-0D94-485C-A1C0-E2AE1A1C1E44}" srcOrd="0" destOrd="0" presId="urn:microsoft.com/office/officeart/2008/layout/LinedList"/>
    <dgm:cxn modelId="{5BB36BC1-1F99-41B4-B470-7005A0AF5E5C}" srcId="{5A70C5DE-A0A9-4EED-91E7-28BD9EC48AEE}" destId="{3776E079-9FAA-44E3-9913-B4DDC5ADAD39}" srcOrd="0" destOrd="0" parTransId="{C5D2CB47-CE94-420B-89B1-C38FCB0B40FE}" sibTransId="{F8DF45EE-E043-466B-A88B-4432B26C5A51}"/>
    <dgm:cxn modelId="{BF87C3E0-99CC-4FFE-949F-3D529A448AE9}" type="presOf" srcId="{066A69DB-9AAD-4A3A-A78F-0B2B4863F4BB}" destId="{DD6562F4-F824-4CC2-A1AB-17F25B872D6A}" srcOrd="0" destOrd="0" presId="urn:microsoft.com/office/officeart/2008/layout/LinedList"/>
    <dgm:cxn modelId="{7848F1E0-792F-40B4-B242-4A58E804E71B}" srcId="{9B369AB0-1D95-4EB9-AEAD-191DE23C3B7A}" destId="{910BDF44-6680-41B1-8D77-A03A1845D14B}" srcOrd="0" destOrd="0" parTransId="{E04F948A-BFCA-46F8-858E-710D43DAF6F2}" sibTransId="{881BFB69-BBF0-409E-9F98-4BFAC086BC8D}"/>
    <dgm:cxn modelId="{D3AB22E2-605D-492D-830C-51162D8E611A}" type="presOf" srcId="{5A70C5DE-A0A9-4EED-91E7-28BD9EC48AEE}" destId="{B471C360-FB11-4C7D-8171-DD00A8C0DF9A}" srcOrd="0" destOrd="0" presId="urn:microsoft.com/office/officeart/2008/layout/LinedList"/>
    <dgm:cxn modelId="{C1375AEB-88A9-4CCC-8DBF-BF4F7DE58AFB}" type="presOf" srcId="{479AFE37-7731-44F9-A46F-F5B6525D875E}" destId="{ED250E33-F9DD-4FE4-AC90-311E44ABC5E4}" srcOrd="0" destOrd="0" presId="urn:microsoft.com/office/officeart/2008/layout/LinedList"/>
    <dgm:cxn modelId="{D2FD8996-C025-43DD-AC5F-8F2A45829EA2}" type="presParOf" srcId="{ED250E33-F9DD-4FE4-AC90-311E44ABC5E4}" destId="{B68C9D9A-36FE-46BA-94DC-B685E8AF81CE}" srcOrd="0" destOrd="0" presId="urn:microsoft.com/office/officeart/2008/layout/LinedList"/>
    <dgm:cxn modelId="{54C66987-4F97-4532-91CD-9D0F86F6DC21}" type="presParOf" srcId="{ED250E33-F9DD-4FE4-AC90-311E44ABC5E4}" destId="{9E2EC318-F6B9-43BA-9CF0-598986749536}" srcOrd="1" destOrd="0" presId="urn:microsoft.com/office/officeart/2008/layout/LinedList"/>
    <dgm:cxn modelId="{0D6966D9-DAE5-4B40-B500-FC7095E4EB9E}" type="presParOf" srcId="{9E2EC318-F6B9-43BA-9CF0-598986749536}" destId="{6DFCF051-0D94-485C-A1C0-E2AE1A1C1E44}" srcOrd="0" destOrd="0" presId="urn:microsoft.com/office/officeart/2008/layout/LinedList"/>
    <dgm:cxn modelId="{69949BA5-C3B5-49CE-8395-78902B86EDF1}" type="presParOf" srcId="{9E2EC318-F6B9-43BA-9CF0-598986749536}" destId="{1E9AFB63-C604-425E-9D3C-A5EF58AB6DD0}" srcOrd="1" destOrd="0" presId="urn:microsoft.com/office/officeart/2008/layout/LinedList"/>
    <dgm:cxn modelId="{B1F17AA8-7CA7-4280-9C7F-93E9FED7ACA3}" type="presParOf" srcId="{1E9AFB63-C604-425E-9D3C-A5EF58AB6DD0}" destId="{671AE84D-AC47-4C8D-8FA3-D3EFE80A6487}" srcOrd="0" destOrd="0" presId="urn:microsoft.com/office/officeart/2008/layout/LinedList"/>
    <dgm:cxn modelId="{9AA0B57F-B66F-495F-AE68-C964371DFBFA}" type="presParOf" srcId="{1E9AFB63-C604-425E-9D3C-A5EF58AB6DD0}" destId="{88BC748B-7A9B-430B-BD43-1B93C2F15ECD}" srcOrd="1" destOrd="0" presId="urn:microsoft.com/office/officeart/2008/layout/LinedList"/>
    <dgm:cxn modelId="{3828399F-9896-4AAD-950C-341D72092825}" type="presParOf" srcId="{88BC748B-7A9B-430B-BD43-1B93C2F15ECD}" destId="{F996DE80-BD45-49FE-8B73-F4582F56C4A8}" srcOrd="0" destOrd="0" presId="urn:microsoft.com/office/officeart/2008/layout/LinedList"/>
    <dgm:cxn modelId="{4A3A957D-0B30-4956-A26E-CAE53F97B9ED}" type="presParOf" srcId="{88BC748B-7A9B-430B-BD43-1B93C2F15ECD}" destId="{E22EF978-E561-4A3E-96B2-04506118DAB9}" srcOrd="1" destOrd="0" presId="urn:microsoft.com/office/officeart/2008/layout/LinedList"/>
    <dgm:cxn modelId="{BB48021D-A5F8-4A3B-BCCB-B82B3D875CD7}" type="presParOf" srcId="{88BC748B-7A9B-430B-BD43-1B93C2F15ECD}" destId="{323AB2B2-02D7-4F64-B6CA-B85F847D5837}" srcOrd="2" destOrd="0" presId="urn:microsoft.com/office/officeart/2008/layout/LinedList"/>
    <dgm:cxn modelId="{14A0411B-4102-4776-BCC4-EBE49178590E}" type="presParOf" srcId="{1E9AFB63-C604-425E-9D3C-A5EF58AB6DD0}" destId="{65C0002E-8E28-4A0E-8E3D-40210F3F639B}" srcOrd="2" destOrd="0" presId="urn:microsoft.com/office/officeart/2008/layout/LinedList"/>
    <dgm:cxn modelId="{E4D3DB39-D4E8-4BC8-A3EB-7FEED7EED6E1}" type="presParOf" srcId="{1E9AFB63-C604-425E-9D3C-A5EF58AB6DD0}" destId="{A99D5E0A-E3DC-4B68-867F-57CEA5951618}" srcOrd="3" destOrd="0" presId="urn:microsoft.com/office/officeart/2008/layout/LinedList"/>
    <dgm:cxn modelId="{3F6AE67D-8282-4731-BFE5-2C4218BB85E9}" type="presParOf" srcId="{ED250E33-F9DD-4FE4-AC90-311E44ABC5E4}" destId="{8A84C400-96F8-4744-8CB9-62F93D12A0BC}" srcOrd="2" destOrd="0" presId="urn:microsoft.com/office/officeart/2008/layout/LinedList"/>
    <dgm:cxn modelId="{60F6FB09-76DC-42A6-888B-373A3C953897}" type="presParOf" srcId="{ED250E33-F9DD-4FE4-AC90-311E44ABC5E4}" destId="{8331106D-ED75-4477-9814-9CCC8A27F24A}" srcOrd="3" destOrd="0" presId="urn:microsoft.com/office/officeart/2008/layout/LinedList"/>
    <dgm:cxn modelId="{8C212844-9A7C-498C-A9F4-6C89F21216AB}" type="presParOf" srcId="{8331106D-ED75-4477-9814-9CCC8A27F24A}" destId="{A181A2E6-F114-46B0-8563-06EFA0F53DAC}" srcOrd="0" destOrd="0" presId="urn:microsoft.com/office/officeart/2008/layout/LinedList"/>
    <dgm:cxn modelId="{85E1FCFD-784C-485C-97A7-2A6B30C695D6}" type="presParOf" srcId="{8331106D-ED75-4477-9814-9CCC8A27F24A}" destId="{E2C437B1-148E-44CE-9C88-540E077E855B}" srcOrd="1" destOrd="0" presId="urn:microsoft.com/office/officeart/2008/layout/LinedList"/>
    <dgm:cxn modelId="{4C80A35F-E84A-41F8-B399-81B2C4331D8E}" type="presParOf" srcId="{E2C437B1-148E-44CE-9C88-540E077E855B}" destId="{FEA02AC7-B1BB-4618-9D87-2118998F3727}" srcOrd="0" destOrd="0" presId="urn:microsoft.com/office/officeart/2008/layout/LinedList"/>
    <dgm:cxn modelId="{1C06403F-F803-4041-BC31-E1635BC97411}" type="presParOf" srcId="{E2C437B1-148E-44CE-9C88-540E077E855B}" destId="{7A5A1FFF-54FA-4E1E-AB81-5ACB7DA0520C}" srcOrd="1" destOrd="0" presId="urn:microsoft.com/office/officeart/2008/layout/LinedList"/>
    <dgm:cxn modelId="{955D158C-2DA3-4C5E-9F91-E69FE89EFEF7}" type="presParOf" srcId="{7A5A1FFF-54FA-4E1E-AB81-5ACB7DA0520C}" destId="{4AD0D4BF-E231-4497-A34D-CD2D08F61F03}" srcOrd="0" destOrd="0" presId="urn:microsoft.com/office/officeart/2008/layout/LinedList"/>
    <dgm:cxn modelId="{09711F0E-15B6-4608-B60B-0E9FD28E93A7}" type="presParOf" srcId="{7A5A1FFF-54FA-4E1E-AB81-5ACB7DA0520C}" destId="{AEFCD5BE-7345-4E96-8908-80AB84A35F7D}" srcOrd="1" destOrd="0" presId="urn:microsoft.com/office/officeart/2008/layout/LinedList"/>
    <dgm:cxn modelId="{A49A9867-3F08-4BA9-9DB1-B9E84B9FD879}" type="presParOf" srcId="{7A5A1FFF-54FA-4E1E-AB81-5ACB7DA0520C}" destId="{347B5F65-8FEF-4BBC-BD55-19E340AAA592}" srcOrd="2" destOrd="0" presId="urn:microsoft.com/office/officeart/2008/layout/LinedList"/>
    <dgm:cxn modelId="{A36FEFBE-03CB-4452-9A19-1D9C97CBFC19}" type="presParOf" srcId="{E2C437B1-148E-44CE-9C88-540E077E855B}" destId="{4901D952-7612-47C0-8965-7F06B1B2BC14}" srcOrd="2" destOrd="0" presId="urn:microsoft.com/office/officeart/2008/layout/LinedList"/>
    <dgm:cxn modelId="{776C09D7-75AD-49EA-8164-1E799A2EF24F}" type="presParOf" srcId="{E2C437B1-148E-44CE-9C88-540E077E855B}" destId="{CD7E1DB5-F1D7-4781-B269-9669C4901ABE}" srcOrd="3" destOrd="0" presId="urn:microsoft.com/office/officeart/2008/layout/LinedList"/>
    <dgm:cxn modelId="{212B5A63-3C99-4E4A-864B-EA56B97CF081}" type="presParOf" srcId="{ED250E33-F9DD-4FE4-AC90-311E44ABC5E4}" destId="{3482D422-2174-4538-82CC-1186F3D9F91A}" srcOrd="4" destOrd="0" presId="urn:microsoft.com/office/officeart/2008/layout/LinedList"/>
    <dgm:cxn modelId="{CE7C8637-A7EF-4F9F-950D-877D72A666A8}" type="presParOf" srcId="{ED250E33-F9DD-4FE4-AC90-311E44ABC5E4}" destId="{1E03D9B1-A416-4405-A73F-97DE4303A24E}" srcOrd="5" destOrd="0" presId="urn:microsoft.com/office/officeart/2008/layout/LinedList"/>
    <dgm:cxn modelId="{42FE6F67-B1B9-4025-892A-BA2BD9145B95}" type="presParOf" srcId="{1E03D9B1-A416-4405-A73F-97DE4303A24E}" destId="{6056FF7B-2DC8-4352-83CD-2A577DA210B3}" srcOrd="0" destOrd="0" presId="urn:microsoft.com/office/officeart/2008/layout/LinedList"/>
    <dgm:cxn modelId="{AD35AFB7-D421-4BA7-BE0C-380CDCA05E55}" type="presParOf" srcId="{1E03D9B1-A416-4405-A73F-97DE4303A24E}" destId="{80AF639A-90C6-4372-A72D-8CCDB057F4EC}" srcOrd="1" destOrd="0" presId="urn:microsoft.com/office/officeart/2008/layout/LinedList"/>
    <dgm:cxn modelId="{77D958C5-B61B-4965-8B43-92FFD87D16BF}" type="presParOf" srcId="{80AF639A-90C6-4372-A72D-8CCDB057F4EC}" destId="{CBD13E2C-BAAD-410C-AC1A-E11A448435DB}" srcOrd="0" destOrd="0" presId="urn:microsoft.com/office/officeart/2008/layout/LinedList"/>
    <dgm:cxn modelId="{14A5E043-15EC-4B56-8A25-D6C99204AE17}" type="presParOf" srcId="{80AF639A-90C6-4372-A72D-8CCDB057F4EC}" destId="{B0F323A3-5005-4481-B3A2-78D080C86E65}" srcOrd="1" destOrd="0" presId="urn:microsoft.com/office/officeart/2008/layout/LinedList"/>
    <dgm:cxn modelId="{03E9A07A-A2BE-4BB2-B31D-35327982C04C}" type="presParOf" srcId="{B0F323A3-5005-4481-B3A2-78D080C86E65}" destId="{00B43641-1BBB-4907-A60C-C9C96F635368}" srcOrd="0" destOrd="0" presId="urn:microsoft.com/office/officeart/2008/layout/LinedList"/>
    <dgm:cxn modelId="{76BBE278-BB16-4393-BDF4-172FFE538A1E}" type="presParOf" srcId="{B0F323A3-5005-4481-B3A2-78D080C86E65}" destId="{E26BA794-3D39-4187-92B8-20B5C9182678}" srcOrd="1" destOrd="0" presId="urn:microsoft.com/office/officeart/2008/layout/LinedList"/>
    <dgm:cxn modelId="{2FB0B7A8-2961-4FDC-8B7B-F2B91AAE1181}" type="presParOf" srcId="{B0F323A3-5005-4481-B3A2-78D080C86E65}" destId="{CE0F32AC-3103-4D3F-9ABF-C9ECE9220ACE}" srcOrd="2" destOrd="0" presId="urn:microsoft.com/office/officeart/2008/layout/LinedList"/>
    <dgm:cxn modelId="{C7BC7292-4169-4877-9DB7-B3563B52D93E}" type="presParOf" srcId="{80AF639A-90C6-4372-A72D-8CCDB057F4EC}" destId="{21CE1C06-5A69-4659-85C0-4805138DC4F9}" srcOrd="2" destOrd="0" presId="urn:microsoft.com/office/officeart/2008/layout/LinedList"/>
    <dgm:cxn modelId="{0B8B2BC5-4502-49D7-8377-25F6502549AD}" type="presParOf" srcId="{80AF639A-90C6-4372-A72D-8CCDB057F4EC}" destId="{B17D0EB4-76C8-4246-BC9C-66D2538A914E}" srcOrd="3" destOrd="0" presId="urn:microsoft.com/office/officeart/2008/layout/LinedList"/>
    <dgm:cxn modelId="{A5CA1380-CC61-44E7-8296-B4F84AD7FA4A}" type="presParOf" srcId="{ED250E33-F9DD-4FE4-AC90-311E44ABC5E4}" destId="{303EC680-947D-461F-B218-447CC97FDFC1}" srcOrd="6" destOrd="0" presId="urn:microsoft.com/office/officeart/2008/layout/LinedList"/>
    <dgm:cxn modelId="{2E9199DF-E73F-43A6-8A37-BE3EE91A4AEC}" type="presParOf" srcId="{ED250E33-F9DD-4FE4-AC90-311E44ABC5E4}" destId="{18E8634E-94BE-459C-B054-5D2DBC45F254}" srcOrd="7" destOrd="0" presId="urn:microsoft.com/office/officeart/2008/layout/LinedList"/>
    <dgm:cxn modelId="{BD13559C-218A-4F51-86F6-DBEB0400F12D}" type="presParOf" srcId="{18E8634E-94BE-459C-B054-5D2DBC45F254}" destId="{B471C360-FB11-4C7D-8171-DD00A8C0DF9A}" srcOrd="0" destOrd="0" presId="urn:microsoft.com/office/officeart/2008/layout/LinedList"/>
    <dgm:cxn modelId="{2E3BF0FD-CB66-4031-9825-A67CFC12D890}" type="presParOf" srcId="{18E8634E-94BE-459C-B054-5D2DBC45F254}" destId="{E88C3AEA-3A65-4988-9528-B3B9D7A184A1}" srcOrd="1" destOrd="0" presId="urn:microsoft.com/office/officeart/2008/layout/LinedList"/>
    <dgm:cxn modelId="{FE3D9CFD-D9A2-4B38-BF7B-6B1681A488D0}" type="presParOf" srcId="{E88C3AEA-3A65-4988-9528-B3B9D7A184A1}" destId="{684A9509-E6A3-4641-9E66-16A608A36B65}" srcOrd="0" destOrd="0" presId="urn:microsoft.com/office/officeart/2008/layout/LinedList"/>
    <dgm:cxn modelId="{932E43CE-79D7-402C-AFA1-E7A82AFE088C}" type="presParOf" srcId="{E88C3AEA-3A65-4988-9528-B3B9D7A184A1}" destId="{D5065B1C-C53B-476F-AC60-20F3B533686C}" srcOrd="1" destOrd="0" presId="urn:microsoft.com/office/officeart/2008/layout/LinedList"/>
    <dgm:cxn modelId="{E23EDDE2-9553-42D1-BF2B-B729DE1FF47F}" type="presParOf" srcId="{D5065B1C-C53B-476F-AC60-20F3B533686C}" destId="{3C577D42-E4DC-4C58-B231-9DC327B659C7}" srcOrd="0" destOrd="0" presId="urn:microsoft.com/office/officeart/2008/layout/LinedList"/>
    <dgm:cxn modelId="{BE3BF08A-9D7C-4E46-A4E3-26608C5CD440}" type="presParOf" srcId="{D5065B1C-C53B-476F-AC60-20F3B533686C}" destId="{AFCE979D-78A1-4FC5-B0D1-9CBB339BECD6}" srcOrd="1" destOrd="0" presId="urn:microsoft.com/office/officeart/2008/layout/LinedList"/>
    <dgm:cxn modelId="{906FC601-E517-4B5A-8430-1E4CB627CDDA}" type="presParOf" srcId="{D5065B1C-C53B-476F-AC60-20F3B533686C}" destId="{872E33F7-BEDD-4D65-A3E1-922B4F75CDF3}" srcOrd="2" destOrd="0" presId="urn:microsoft.com/office/officeart/2008/layout/LinedList"/>
    <dgm:cxn modelId="{B3582896-4E39-42CE-AAF2-F4A45FFEE93E}" type="presParOf" srcId="{E88C3AEA-3A65-4988-9528-B3B9D7A184A1}" destId="{39283058-0DA1-464E-8585-5EB909649594}" srcOrd="2" destOrd="0" presId="urn:microsoft.com/office/officeart/2008/layout/LinedList"/>
    <dgm:cxn modelId="{E57D0E8F-33B6-4F53-BE82-593ECD3E709E}" type="presParOf" srcId="{E88C3AEA-3A65-4988-9528-B3B9D7A184A1}" destId="{24787526-6106-47E8-9005-22999E5BEBD8}" srcOrd="3" destOrd="0" presId="urn:microsoft.com/office/officeart/2008/layout/LinedList"/>
    <dgm:cxn modelId="{7D29422C-17A5-448F-BB4F-EF47DAE48397}" type="presParOf" srcId="{ED250E33-F9DD-4FE4-AC90-311E44ABC5E4}" destId="{1DB38F6F-7386-44FE-AE6F-3212AFE68A6D}" srcOrd="8" destOrd="0" presId="urn:microsoft.com/office/officeart/2008/layout/LinedList"/>
    <dgm:cxn modelId="{BD18C6BF-8C5C-41AC-8D67-B381680B3744}" type="presParOf" srcId="{ED250E33-F9DD-4FE4-AC90-311E44ABC5E4}" destId="{7C06D2C4-021A-444D-AF4B-4F74A0730166}" srcOrd="9" destOrd="0" presId="urn:microsoft.com/office/officeart/2008/layout/LinedList"/>
    <dgm:cxn modelId="{4054CD37-95E1-4E00-BCED-CCED2E9E3653}" type="presParOf" srcId="{7C06D2C4-021A-444D-AF4B-4F74A0730166}" destId="{0D91FD6D-559B-41EF-B7CE-36D6571349FA}" srcOrd="0" destOrd="0" presId="urn:microsoft.com/office/officeart/2008/layout/LinedList"/>
    <dgm:cxn modelId="{1B1FD46E-8ED4-461A-8D88-A42ADAB5F1FE}" type="presParOf" srcId="{7C06D2C4-021A-444D-AF4B-4F74A0730166}" destId="{AC0B7D97-6167-49EA-A223-9169CCFE846B}" srcOrd="1" destOrd="0" presId="urn:microsoft.com/office/officeart/2008/layout/LinedList"/>
    <dgm:cxn modelId="{F0AA6BE4-F488-43DF-9722-9FD72759939E}" type="presParOf" srcId="{AC0B7D97-6167-49EA-A223-9169CCFE846B}" destId="{3D14DB4E-4B44-4B0B-AF00-E36D82E98DA7}" srcOrd="0" destOrd="0" presId="urn:microsoft.com/office/officeart/2008/layout/LinedList"/>
    <dgm:cxn modelId="{04AF4274-6BCC-4BD4-8776-F0687D9F27B0}" type="presParOf" srcId="{AC0B7D97-6167-49EA-A223-9169CCFE846B}" destId="{E0B823AF-F937-4C34-B19A-1B889B9C5280}" srcOrd="1" destOrd="0" presId="urn:microsoft.com/office/officeart/2008/layout/LinedList"/>
    <dgm:cxn modelId="{95A12FF4-1320-46DB-BF08-56F99B2D27A0}" type="presParOf" srcId="{E0B823AF-F937-4C34-B19A-1B889B9C5280}" destId="{116ED462-8E6E-41CD-B260-E315560BC7D7}" srcOrd="0" destOrd="0" presId="urn:microsoft.com/office/officeart/2008/layout/LinedList"/>
    <dgm:cxn modelId="{3F5A4643-F2B3-4090-9C2F-D033ABF2B4B2}" type="presParOf" srcId="{E0B823AF-F937-4C34-B19A-1B889B9C5280}" destId="{DD6562F4-F824-4CC2-A1AB-17F25B872D6A}" srcOrd="1" destOrd="0" presId="urn:microsoft.com/office/officeart/2008/layout/LinedList"/>
    <dgm:cxn modelId="{0F7DCCB9-D35E-46D7-9545-7FF060440F00}" type="presParOf" srcId="{E0B823AF-F937-4C34-B19A-1B889B9C5280}" destId="{905FDB37-9E18-4963-98D3-E0303A51D8CC}" srcOrd="2" destOrd="0" presId="urn:microsoft.com/office/officeart/2008/layout/LinedList"/>
    <dgm:cxn modelId="{B30FBC7C-5BAF-41F6-9325-7D9359AF8619}" type="presParOf" srcId="{AC0B7D97-6167-49EA-A223-9169CCFE846B}" destId="{1A4AFAE4-5893-4C7E-85E8-FC8F3706B2BC}" srcOrd="2" destOrd="0" presId="urn:microsoft.com/office/officeart/2008/layout/LinedList"/>
    <dgm:cxn modelId="{C43F7E13-DE6B-4047-A677-49CAA352FD91}" type="presParOf" srcId="{AC0B7D97-6167-49EA-A223-9169CCFE846B}" destId="{F1E98C62-91CB-45D6-8096-EAB33549529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70035-757C-4032-9D08-A27B3B0CF9A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fr-FR"/>
        </a:p>
      </dgm:t>
    </dgm:pt>
    <dgm:pt modelId="{0A59FA27-9B8C-4E46-997F-0769A06837EA}">
      <dgm:prSet phldrT="[Texte]"/>
      <dgm:spPr/>
      <dgm:t>
        <a:bodyPr/>
        <a:lstStyle/>
        <a:p>
          <a:r>
            <a:rPr lang="fr-CH" dirty="0"/>
            <a:t>ISO 31000:2018</a:t>
          </a:r>
          <a:endParaRPr lang="fr-FR" dirty="0"/>
        </a:p>
      </dgm:t>
    </dgm:pt>
    <dgm:pt modelId="{4F1150E1-B08D-485E-A453-0BB34EA0EA5A}" type="parTrans" cxnId="{1CDA6CC7-105E-4462-B7E9-87E6B22D2676}">
      <dgm:prSet/>
      <dgm:spPr/>
      <dgm:t>
        <a:bodyPr/>
        <a:lstStyle/>
        <a:p>
          <a:endParaRPr lang="fr-FR"/>
        </a:p>
      </dgm:t>
    </dgm:pt>
    <dgm:pt modelId="{D70B5680-878A-4006-99AF-498973A7CAD9}" type="sibTrans" cxnId="{1CDA6CC7-105E-4462-B7E9-87E6B22D2676}">
      <dgm:prSet/>
      <dgm:spPr/>
      <dgm:t>
        <a:bodyPr/>
        <a:lstStyle/>
        <a:p>
          <a:endParaRPr lang="fr-FR"/>
        </a:p>
      </dgm:t>
    </dgm:pt>
    <dgm:pt modelId="{20EBB3F2-F70C-47CD-A9B8-D300A86238CE}">
      <dgm:prSet/>
      <dgm:spPr/>
      <dgm:t>
        <a:bodyPr/>
        <a:lstStyle/>
        <a:p>
          <a:r>
            <a:rPr lang="fr-CH" dirty="0"/>
            <a:t>ISO 31010:2009</a:t>
          </a:r>
          <a:endParaRPr lang="fr-FR" dirty="0"/>
        </a:p>
      </dgm:t>
    </dgm:pt>
    <dgm:pt modelId="{DE316749-5DA4-4A8D-9723-6A0A97A6FBA0}" type="parTrans" cxnId="{9D1B5F8A-F9DD-42AB-B7A3-EB8E932B9185}">
      <dgm:prSet/>
      <dgm:spPr/>
      <dgm:t>
        <a:bodyPr/>
        <a:lstStyle/>
        <a:p>
          <a:endParaRPr lang="fr-FR"/>
        </a:p>
      </dgm:t>
    </dgm:pt>
    <dgm:pt modelId="{825692E9-C3E2-412B-ACC9-B956A4817DFB}" type="sibTrans" cxnId="{9D1B5F8A-F9DD-42AB-B7A3-EB8E932B9185}">
      <dgm:prSet/>
      <dgm:spPr/>
      <dgm:t>
        <a:bodyPr/>
        <a:lstStyle/>
        <a:p>
          <a:endParaRPr lang="fr-FR"/>
        </a:p>
      </dgm:t>
    </dgm:pt>
    <dgm:pt modelId="{0113F55A-12B5-413E-877E-783426996EC6}">
      <dgm:prSet phldrT="[Texte]"/>
      <dgm:spPr/>
      <dgm:t>
        <a:bodyPr/>
        <a:lstStyle/>
        <a:p>
          <a:r>
            <a:rPr lang="fr-CH" dirty="0"/>
            <a:t>Management du risque - Principes et lignes directrices</a:t>
          </a:r>
          <a:endParaRPr lang="fr-FR" dirty="0"/>
        </a:p>
      </dgm:t>
    </dgm:pt>
    <dgm:pt modelId="{9E6EB57E-B8D3-4899-B412-FACBC7A3D0E7}" type="parTrans" cxnId="{C360BCA3-3F63-4D89-A538-CAFE7C6D0299}">
      <dgm:prSet/>
      <dgm:spPr/>
      <dgm:t>
        <a:bodyPr/>
        <a:lstStyle/>
        <a:p>
          <a:endParaRPr lang="fr-FR"/>
        </a:p>
      </dgm:t>
    </dgm:pt>
    <dgm:pt modelId="{323F8BC5-B47E-43AB-B9BB-30B7D4680F9D}" type="sibTrans" cxnId="{C360BCA3-3F63-4D89-A538-CAFE7C6D0299}">
      <dgm:prSet/>
      <dgm:spPr/>
      <dgm:t>
        <a:bodyPr/>
        <a:lstStyle/>
        <a:p>
          <a:endParaRPr lang="fr-FR"/>
        </a:p>
      </dgm:t>
    </dgm:pt>
    <dgm:pt modelId="{7656B9CA-FC10-484E-83AA-B8A429372158}">
      <dgm:prSet/>
      <dgm:spPr/>
      <dgm:t>
        <a:bodyPr/>
        <a:lstStyle/>
        <a:p>
          <a:r>
            <a:rPr lang="fr-CH" dirty="0"/>
            <a:t>Gestion des risques -Techniques d'évaluation des risques</a:t>
          </a:r>
          <a:endParaRPr lang="fr-FR" dirty="0"/>
        </a:p>
      </dgm:t>
    </dgm:pt>
    <dgm:pt modelId="{EACDC40D-B649-4915-9782-D7A8AE5B4F51}" type="parTrans" cxnId="{8736E1D7-26E4-45E0-8875-95CC35C94EBC}">
      <dgm:prSet/>
      <dgm:spPr/>
      <dgm:t>
        <a:bodyPr/>
        <a:lstStyle/>
        <a:p>
          <a:endParaRPr lang="fr-FR"/>
        </a:p>
      </dgm:t>
    </dgm:pt>
    <dgm:pt modelId="{02AAD832-EB64-4F48-B66F-0B1FCD84869B}" type="sibTrans" cxnId="{8736E1D7-26E4-45E0-8875-95CC35C94EBC}">
      <dgm:prSet/>
      <dgm:spPr/>
      <dgm:t>
        <a:bodyPr/>
        <a:lstStyle/>
        <a:p>
          <a:endParaRPr lang="fr-FR"/>
        </a:p>
      </dgm:t>
    </dgm:pt>
    <dgm:pt modelId="{E859698F-558D-4F17-814C-64C665D810DF}">
      <dgm:prSet/>
      <dgm:spPr/>
      <dgm:t>
        <a:bodyPr/>
        <a:lstStyle/>
        <a:p>
          <a:r>
            <a:rPr lang="fr-CH" dirty="0"/>
            <a:t>ISO 18128:2014</a:t>
          </a:r>
          <a:endParaRPr lang="fr-FR" dirty="0"/>
        </a:p>
      </dgm:t>
    </dgm:pt>
    <dgm:pt modelId="{1B3DF74C-5F0C-4136-932A-E8FC636C66D2}" type="parTrans" cxnId="{5A1E2186-9310-4278-B9B5-780710103A9F}">
      <dgm:prSet/>
      <dgm:spPr/>
      <dgm:t>
        <a:bodyPr/>
        <a:lstStyle/>
        <a:p>
          <a:endParaRPr lang="fr-FR"/>
        </a:p>
      </dgm:t>
    </dgm:pt>
    <dgm:pt modelId="{B78D46DE-ADFC-4564-969E-04780D8444D8}" type="sibTrans" cxnId="{5A1E2186-9310-4278-B9B5-780710103A9F}">
      <dgm:prSet/>
      <dgm:spPr/>
      <dgm:t>
        <a:bodyPr/>
        <a:lstStyle/>
        <a:p>
          <a:endParaRPr lang="fr-FR"/>
        </a:p>
      </dgm:t>
    </dgm:pt>
    <dgm:pt modelId="{0FE1C80A-66E0-44D9-8B95-52A5E1B03459}">
      <dgm:prSet/>
      <dgm:spPr/>
      <dgm:t>
        <a:bodyPr/>
        <a:lstStyle/>
        <a:p>
          <a:r>
            <a:rPr lang="fr-CH" dirty="0"/>
            <a:t>Information et documentation - Évaluation du risque pour les processus et systèmes d'enregistrement</a:t>
          </a:r>
          <a:endParaRPr lang="fr-FR" dirty="0"/>
        </a:p>
      </dgm:t>
    </dgm:pt>
    <dgm:pt modelId="{197CA0FD-AED3-4D18-A4EF-2A054159D05A}" type="parTrans" cxnId="{98AB42D9-5B00-47A1-B4AA-A9909358B3DD}">
      <dgm:prSet/>
      <dgm:spPr/>
      <dgm:t>
        <a:bodyPr/>
        <a:lstStyle/>
        <a:p>
          <a:endParaRPr lang="fr-FR"/>
        </a:p>
      </dgm:t>
    </dgm:pt>
    <dgm:pt modelId="{7B01BC1E-8C89-4BD3-9E23-0112AA3205AF}" type="sibTrans" cxnId="{98AB42D9-5B00-47A1-B4AA-A9909358B3DD}">
      <dgm:prSet/>
      <dgm:spPr/>
      <dgm:t>
        <a:bodyPr/>
        <a:lstStyle/>
        <a:p>
          <a:endParaRPr lang="fr-FR"/>
        </a:p>
      </dgm:t>
    </dgm:pt>
    <dgm:pt modelId="{ADD384A3-734B-4649-9EE1-ED6A243C3087}">
      <dgm:prSet/>
      <dgm:spPr/>
      <dgm:t>
        <a:bodyPr/>
        <a:lstStyle/>
        <a:p>
          <a:r>
            <a:rPr lang="fr-CH" dirty="0"/>
            <a:t>ISO 27005:2011</a:t>
          </a:r>
          <a:endParaRPr lang="fr-FR" dirty="0"/>
        </a:p>
      </dgm:t>
    </dgm:pt>
    <dgm:pt modelId="{CC90EAEC-D743-4389-A065-C15229DF6164}" type="parTrans" cxnId="{33AEF186-89C4-472E-9CC5-61677290B3A4}">
      <dgm:prSet/>
      <dgm:spPr/>
      <dgm:t>
        <a:bodyPr/>
        <a:lstStyle/>
        <a:p>
          <a:endParaRPr lang="fr-FR"/>
        </a:p>
      </dgm:t>
    </dgm:pt>
    <dgm:pt modelId="{67C5AF8E-A2D8-46B2-A28E-502F52066690}" type="sibTrans" cxnId="{33AEF186-89C4-472E-9CC5-61677290B3A4}">
      <dgm:prSet/>
      <dgm:spPr/>
      <dgm:t>
        <a:bodyPr/>
        <a:lstStyle/>
        <a:p>
          <a:endParaRPr lang="fr-FR"/>
        </a:p>
      </dgm:t>
    </dgm:pt>
    <dgm:pt modelId="{E25C7389-891B-412B-A236-45980A140311}">
      <dgm:prSet/>
      <dgm:spPr/>
      <dgm:t>
        <a:bodyPr/>
        <a:lstStyle/>
        <a:p>
          <a:r>
            <a:rPr lang="fr-CH" dirty="0"/>
            <a:t>Technologies de l'information - Techniques de sécurité - Gestion des risques liés à la sécurité de l'information</a:t>
          </a:r>
          <a:endParaRPr lang="fr-FR" dirty="0"/>
        </a:p>
      </dgm:t>
    </dgm:pt>
    <dgm:pt modelId="{29D8D476-6E3C-471E-B39D-B08FC7566A14}" type="parTrans" cxnId="{2BE5C386-B5C9-4856-A7DD-7013212169F1}">
      <dgm:prSet/>
      <dgm:spPr/>
      <dgm:t>
        <a:bodyPr/>
        <a:lstStyle/>
        <a:p>
          <a:endParaRPr lang="fr-FR"/>
        </a:p>
      </dgm:t>
    </dgm:pt>
    <dgm:pt modelId="{AC515E97-6402-42C4-8972-9929AA27F330}" type="sibTrans" cxnId="{2BE5C386-B5C9-4856-A7DD-7013212169F1}">
      <dgm:prSet/>
      <dgm:spPr/>
      <dgm:t>
        <a:bodyPr/>
        <a:lstStyle/>
        <a:p>
          <a:endParaRPr lang="fr-FR"/>
        </a:p>
      </dgm:t>
    </dgm:pt>
    <dgm:pt modelId="{AB657021-E563-40A4-A430-006F24CD062B}" type="pres">
      <dgm:prSet presAssocID="{65070035-757C-4032-9D08-A27B3B0CF9A3}" presName="vert0" presStyleCnt="0">
        <dgm:presLayoutVars>
          <dgm:dir/>
          <dgm:animOne val="branch"/>
          <dgm:animLvl val="lvl"/>
        </dgm:presLayoutVars>
      </dgm:prSet>
      <dgm:spPr/>
    </dgm:pt>
    <dgm:pt modelId="{D6451598-194B-49A3-A122-5A5E9D5771C1}" type="pres">
      <dgm:prSet presAssocID="{E859698F-558D-4F17-814C-64C665D810DF}" presName="thickLine" presStyleLbl="alignNode1" presStyleIdx="0" presStyleCnt="4"/>
      <dgm:spPr/>
    </dgm:pt>
    <dgm:pt modelId="{ACBFE5B8-5E63-471C-AB68-C35FE7ADFD90}" type="pres">
      <dgm:prSet presAssocID="{E859698F-558D-4F17-814C-64C665D810DF}" presName="horz1" presStyleCnt="0"/>
      <dgm:spPr/>
    </dgm:pt>
    <dgm:pt modelId="{3922C48B-7936-455E-9E96-438036F9198F}" type="pres">
      <dgm:prSet presAssocID="{E859698F-558D-4F17-814C-64C665D810DF}" presName="tx1" presStyleLbl="revTx" presStyleIdx="0" presStyleCnt="8"/>
      <dgm:spPr/>
    </dgm:pt>
    <dgm:pt modelId="{00D3B66D-9D63-491E-BBCD-70117A5C75D7}" type="pres">
      <dgm:prSet presAssocID="{E859698F-558D-4F17-814C-64C665D810DF}" presName="vert1" presStyleCnt="0"/>
      <dgm:spPr/>
    </dgm:pt>
    <dgm:pt modelId="{F6FE3464-A7A5-4143-8768-B1DE358BC08E}" type="pres">
      <dgm:prSet presAssocID="{0FE1C80A-66E0-44D9-8B95-52A5E1B03459}" presName="vertSpace2a" presStyleCnt="0"/>
      <dgm:spPr/>
    </dgm:pt>
    <dgm:pt modelId="{4BDA8548-2F46-4F61-A4BC-B2948C4A3B05}" type="pres">
      <dgm:prSet presAssocID="{0FE1C80A-66E0-44D9-8B95-52A5E1B03459}" presName="horz2" presStyleCnt="0"/>
      <dgm:spPr/>
    </dgm:pt>
    <dgm:pt modelId="{4DB72EED-A5E2-4379-89AB-DDDF5D780AE4}" type="pres">
      <dgm:prSet presAssocID="{0FE1C80A-66E0-44D9-8B95-52A5E1B03459}" presName="horzSpace2" presStyleCnt="0"/>
      <dgm:spPr/>
    </dgm:pt>
    <dgm:pt modelId="{23B5FCB4-40FB-4CB5-9E01-675391B8E01D}" type="pres">
      <dgm:prSet presAssocID="{0FE1C80A-66E0-44D9-8B95-52A5E1B03459}" presName="tx2" presStyleLbl="revTx" presStyleIdx="1" presStyleCnt="8"/>
      <dgm:spPr/>
    </dgm:pt>
    <dgm:pt modelId="{501CEDDE-1A25-40EF-93DD-9A6BDB4C3C0F}" type="pres">
      <dgm:prSet presAssocID="{0FE1C80A-66E0-44D9-8B95-52A5E1B03459}" presName="vert2" presStyleCnt="0"/>
      <dgm:spPr/>
    </dgm:pt>
    <dgm:pt modelId="{85646541-EE05-4446-BC86-6D4D9E449218}" type="pres">
      <dgm:prSet presAssocID="{0FE1C80A-66E0-44D9-8B95-52A5E1B03459}" presName="thinLine2b" presStyleLbl="callout" presStyleIdx="0" presStyleCnt="4"/>
      <dgm:spPr/>
    </dgm:pt>
    <dgm:pt modelId="{B3E74731-6813-4E51-8736-FC7C5082BCE5}" type="pres">
      <dgm:prSet presAssocID="{0FE1C80A-66E0-44D9-8B95-52A5E1B03459}" presName="vertSpace2b" presStyleCnt="0"/>
      <dgm:spPr/>
    </dgm:pt>
    <dgm:pt modelId="{2B22065A-D2B9-4546-9EBC-061FFAB3C38B}" type="pres">
      <dgm:prSet presAssocID="{ADD384A3-734B-4649-9EE1-ED6A243C3087}" presName="thickLine" presStyleLbl="alignNode1" presStyleIdx="1" presStyleCnt="4"/>
      <dgm:spPr/>
    </dgm:pt>
    <dgm:pt modelId="{98252BDB-5C9C-4259-9AF0-2AF9E37A0754}" type="pres">
      <dgm:prSet presAssocID="{ADD384A3-734B-4649-9EE1-ED6A243C3087}" presName="horz1" presStyleCnt="0"/>
      <dgm:spPr/>
    </dgm:pt>
    <dgm:pt modelId="{869F3A01-2C19-4637-99FD-FC4FA794DF64}" type="pres">
      <dgm:prSet presAssocID="{ADD384A3-734B-4649-9EE1-ED6A243C3087}" presName="tx1" presStyleLbl="revTx" presStyleIdx="2" presStyleCnt="8"/>
      <dgm:spPr/>
    </dgm:pt>
    <dgm:pt modelId="{8F5691E9-C523-4BF7-A5C0-A9EC000A953D}" type="pres">
      <dgm:prSet presAssocID="{ADD384A3-734B-4649-9EE1-ED6A243C3087}" presName="vert1" presStyleCnt="0"/>
      <dgm:spPr/>
    </dgm:pt>
    <dgm:pt modelId="{609ADE5D-B8F1-4D7C-96E9-A817C9A23AAC}" type="pres">
      <dgm:prSet presAssocID="{E25C7389-891B-412B-A236-45980A140311}" presName="vertSpace2a" presStyleCnt="0"/>
      <dgm:spPr/>
    </dgm:pt>
    <dgm:pt modelId="{C7BDCFD8-5793-4B7D-8985-6E3D680DA12E}" type="pres">
      <dgm:prSet presAssocID="{E25C7389-891B-412B-A236-45980A140311}" presName="horz2" presStyleCnt="0"/>
      <dgm:spPr/>
    </dgm:pt>
    <dgm:pt modelId="{F67227D8-5686-41BF-AE4E-F27AF9016A62}" type="pres">
      <dgm:prSet presAssocID="{E25C7389-891B-412B-A236-45980A140311}" presName="horzSpace2" presStyleCnt="0"/>
      <dgm:spPr/>
    </dgm:pt>
    <dgm:pt modelId="{6BBA140E-3B1F-48A7-9926-B7AF0B70B23A}" type="pres">
      <dgm:prSet presAssocID="{E25C7389-891B-412B-A236-45980A140311}" presName="tx2" presStyleLbl="revTx" presStyleIdx="3" presStyleCnt="8"/>
      <dgm:spPr/>
    </dgm:pt>
    <dgm:pt modelId="{33E3CF45-D8DE-4FEB-807E-41F58F7B8B78}" type="pres">
      <dgm:prSet presAssocID="{E25C7389-891B-412B-A236-45980A140311}" presName="vert2" presStyleCnt="0"/>
      <dgm:spPr/>
    </dgm:pt>
    <dgm:pt modelId="{D58DC264-295A-46C3-993D-A55250E5864F}" type="pres">
      <dgm:prSet presAssocID="{E25C7389-891B-412B-A236-45980A140311}" presName="thinLine2b" presStyleLbl="callout" presStyleIdx="1" presStyleCnt="4"/>
      <dgm:spPr/>
    </dgm:pt>
    <dgm:pt modelId="{616839F6-16B9-49DC-B702-C0E28CBBA030}" type="pres">
      <dgm:prSet presAssocID="{E25C7389-891B-412B-A236-45980A140311}" presName="vertSpace2b" presStyleCnt="0"/>
      <dgm:spPr/>
    </dgm:pt>
    <dgm:pt modelId="{310A5D1B-7716-45F2-A24E-D72CB2ABC79D}" type="pres">
      <dgm:prSet presAssocID="{0A59FA27-9B8C-4E46-997F-0769A06837EA}" presName="thickLine" presStyleLbl="alignNode1" presStyleIdx="2" presStyleCnt="4"/>
      <dgm:spPr/>
    </dgm:pt>
    <dgm:pt modelId="{219F00A0-7C7A-412D-8A80-576EAD2A11B2}" type="pres">
      <dgm:prSet presAssocID="{0A59FA27-9B8C-4E46-997F-0769A06837EA}" presName="horz1" presStyleCnt="0"/>
      <dgm:spPr/>
    </dgm:pt>
    <dgm:pt modelId="{3A275C39-1EA1-450D-A54E-FD31D54A5C0C}" type="pres">
      <dgm:prSet presAssocID="{0A59FA27-9B8C-4E46-997F-0769A06837EA}" presName="tx1" presStyleLbl="revTx" presStyleIdx="4" presStyleCnt="8"/>
      <dgm:spPr/>
    </dgm:pt>
    <dgm:pt modelId="{F244CA66-CB27-40B1-9F8F-2E3B13760593}" type="pres">
      <dgm:prSet presAssocID="{0A59FA27-9B8C-4E46-997F-0769A06837EA}" presName="vert1" presStyleCnt="0"/>
      <dgm:spPr/>
    </dgm:pt>
    <dgm:pt modelId="{CFAD038F-1F87-49C6-9AD2-B3D227D1EAC1}" type="pres">
      <dgm:prSet presAssocID="{0113F55A-12B5-413E-877E-783426996EC6}" presName="vertSpace2a" presStyleCnt="0"/>
      <dgm:spPr/>
    </dgm:pt>
    <dgm:pt modelId="{0F997E87-5AFF-4411-999C-7ED7029BB410}" type="pres">
      <dgm:prSet presAssocID="{0113F55A-12B5-413E-877E-783426996EC6}" presName="horz2" presStyleCnt="0"/>
      <dgm:spPr/>
    </dgm:pt>
    <dgm:pt modelId="{CB2A5254-9C99-417D-B586-373C90265E01}" type="pres">
      <dgm:prSet presAssocID="{0113F55A-12B5-413E-877E-783426996EC6}" presName="horzSpace2" presStyleCnt="0"/>
      <dgm:spPr/>
    </dgm:pt>
    <dgm:pt modelId="{BC2DD162-CD5D-4FEE-9522-E695A63E3C8B}" type="pres">
      <dgm:prSet presAssocID="{0113F55A-12B5-413E-877E-783426996EC6}" presName="tx2" presStyleLbl="revTx" presStyleIdx="5" presStyleCnt="8"/>
      <dgm:spPr/>
    </dgm:pt>
    <dgm:pt modelId="{3E77FE1A-498F-4FF6-A828-F0988838B435}" type="pres">
      <dgm:prSet presAssocID="{0113F55A-12B5-413E-877E-783426996EC6}" presName="vert2" presStyleCnt="0"/>
      <dgm:spPr/>
    </dgm:pt>
    <dgm:pt modelId="{748BDA71-6CF3-4FB7-AA16-7C4627F9B542}" type="pres">
      <dgm:prSet presAssocID="{0113F55A-12B5-413E-877E-783426996EC6}" presName="thinLine2b" presStyleLbl="callout" presStyleIdx="2" presStyleCnt="4"/>
      <dgm:spPr/>
    </dgm:pt>
    <dgm:pt modelId="{B64DE61A-ECEA-4027-ACB1-137577C22140}" type="pres">
      <dgm:prSet presAssocID="{0113F55A-12B5-413E-877E-783426996EC6}" presName="vertSpace2b" presStyleCnt="0"/>
      <dgm:spPr/>
    </dgm:pt>
    <dgm:pt modelId="{DDD09164-1711-4583-B090-FA7AA7D0451C}" type="pres">
      <dgm:prSet presAssocID="{20EBB3F2-F70C-47CD-A9B8-D300A86238CE}" presName="thickLine" presStyleLbl="alignNode1" presStyleIdx="3" presStyleCnt="4"/>
      <dgm:spPr/>
    </dgm:pt>
    <dgm:pt modelId="{7E873FDA-1D23-4D4F-B9EA-45D4ECA3581E}" type="pres">
      <dgm:prSet presAssocID="{20EBB3F2-F70C-47CD-A9B8-D300A86238CE}" presName="horz1" presStyleCnt="0"/>
      <dgm:spPr/>
    </dgm:pt>
    <dgm:pt modelId="{EC96BBB5-4B5D-448D-87FF-E3F4444E9091}" type="pres">
      <dgm:prSet presAssocID="{20EBB3F2-F70C-47CD-A9B8-D300A86238CE}" presName="tx1" presStyleLbl="revTx" presStyleIdx="6" presStyleCnt="8"/>
      <dgm:spPr/>
    </dgm:pt>
    <dgm:pt modelId="{C8AAF1F3-BE5C-492A-8483-67052179FD54}" type="pres">
      <dgm:prSet presAssocID="{20EBB3F2-F70C-47CD-A9B8-D300A86238CE}" presName="vert1" presStyleCnt="0"/>
      <dgm:spPr/>
    </dgm:pt>
    <dgm:pt modelId="{B2AF88E8-CE8A-460D-9952-95930FBA1A00}" type="pres">
      <dgm:prSet presAssocID="{7656B9CA-FC10-484E-83AA-B8A429372158}" presName="vertSpace2a" presStyleCnt="0"/>
      <dgm:spPr/>
    </dgm:pt>
    <dgm:pt modelId="{2C17D460-E09C-4E42-A1F4-5DE77B0566C3}" type="pres">
      <dgm:prSet presAssocID="{7656B9CA-FC10-484E-83AA-B8A429372158}" presName="horz2" presStyleCnt="0"/>
      <dgm:spPr/>
    </dgm:pt>
    <dgm:pt modelId="{D079CF10-FC4A-4373-B2D7-FB2EF7084492}" type="pres">
      <dgm:prSet presAssocID="{7656B9CA-FC10-484E-83AA-B8A429372158}" presName="horzSpace2" presStyleCnt="0"/>
      <dgm:spPr/>
    </dgm:pt>
    <dgm:pt modelId="{13EC4BA0-A8B2-4C00-9E4E-64454524522A}" type="pres">
      <dgm:prSet presAssocID="{7656B9CA-FC10-484E-83AA-B8A429372158}" presName="tx2" presStyleLbl="revTx" presStyleIdx="7" presStyleCnt="8"/>
      <dgm:spPr/>
    </dgm:pt>
    <dgm:pt modelId="{31C25D2F-1CF6-461D-9779-C06FA796AA2F}" type="pres">
      <dgm:prSet presAssocID="{7656B9CA-FC10-484E-83AA-B8A429372158}" presName="vert2" presStyleCnt="0"/>
      <dgm:spPr/>
    </dgm:pt>
    <dgm:pt modelId="{07A2E858-60C8-48ED-B89D-02D7B8AEB85B}" type="pres">
      <dgm:prSet presAssocID="{7656B9CA-FC10-484E-83AA-B8A429372158}" presName="thinLine2b" presStyleLbl="callout" presStyleIdx="3" presStyleCnt="4"/>
      <dgm:spPr/>
    </dgm:pt>
    <dgm:pt modelId="{8D1727C1-8BA8-4C0C-9307-4ECECB649B97}" type="pres">
      <dgm:prSet presAssocID="{7656B9CA-FC10-484E-83AA-B8A429372158}" presName="vertSpace2b" presStyleCnt="0"/>
      <dgm:spPr/>
    </dgm:pt>
  </dgm:ptLst>
  <dgm:cxnLst>
    <dgm:cxn modelId="{C4DC4523-45E6-4673-8BC8-1EA389F5EFA0}" type="presOf" srcId="{ADD384A3-734B-4649-9EE1-ED6A243C3087}" destId="{869F3A01-2C19-4637-99FD-FC4FA794DF64}" srcOrd="0" destOrd="0" presId="urn:microsoft.com/office/officeart/2008/layout/LinedList"/>
    <dgm:cxn modelId="{2F569535-A6EE-4509-B574-ABF406AB18A6}" type="presOf" srcId="{0A59FA27-9B8C-4E46-997F-0769A06837EA}" destId="{3A275C39-1EA1-450D-A54E-FD31D54A5C0C}" srcOrd="0" destOrd="0" presId="urn:microsoft.com/office/officeart/2008/layout/LinedList"/>
    <dgm:cxn modelId="{7CBB847F-8C2B-45BC-B858-FACFF83C6CCC}" type="presOf" srcId="{20EBB3F2-F70C-47CD-A9B8-D300A86238CE}" destId="{EC96BBB5-4B5D-448D-87FF-E3F4444E9091}" srcOrd="0" destOrd="0" presId="urn:microsoft.com/office/officeart/2008/layout/LinedList"/>
    <dgm:cxn modelId="{5A1E2186-9310-4278-B9B5-780710103A9F}" srcId="{65070035-757C-4032-9D08-A27B3B0CF9A3}" destId="{E859698F-558D-4F17-814C-64C665D810DF}" srcOrd="0" destOrd="0" parTransId="{1B3DF74C-5F0C-4136-932A-E8FC636C66D2}" sibTransId="{B78D46DE-ADFC-4564-969E-04780D8444D8}"/>
    <dgm:cxn modelId="{2BE5C386-B5C9-4856-A7DD-7013212169F1}" srcId="{ADD384A3-734B-4649-9EE1-ED6A243C3087}" destId="{E25C7389-891B-412B-A236-45980A140311}" srcOrd="0" destOrd="0" parTransId="{29D8D476-6E3C-471E-B39D-B08FC7566A14}" sibTransId="{AC515E97-6402-42C4-8972-9929AA27F330}"/>
    <dgm:cxn modelId="{33AEF186-89C4-472E-9CC5-61677290B3A4}" srcId="{65070035-757C-4032-9D08-A27B3B0CF9A3}" destId="{ADD384A3-734B-4649-9EE1-ED6A243C3087}" srcOrd="1" destOrd="0" parTransId="{CC90EAEC-D743-4389-A065-C15229DF6164}" sibTransId="{67C5AF8E-A2D8-46B2-A28E-502F52066690}"/>
    <dgm:cxn modelId="{9D1B5F8A-F9DD-42AB-B7A3-EB8E932B9185}" srcId="{65070035-757C-4032-9D08-A27B3B0CF9A3}" destId="{20EBB3F2-F70C-47CD-A9B8-D300A86238CE}" srcOrd="3" destOrd="0" parTransId="{DE316749-5DA4-4A8D-9723-6A0A97A6FBA0}" sibTransId="{825692E9-C3E2-412B-ACC9-B956A4817DFB}"/>
    <dgm:cxn modelId="{D633B2A1-2263-47C7-99B7-32DCC6788D4E}" type="presOf" srcId="{0113F55A-12B5-413E-877E-783426996EC6}" destId="{BC2DD162-CD5D-4FEE-9522-E695A63E3C8B}" srcOrd="0" destOrd="0" presId="urn:microsoft.com/office/officeart/2008/layout/LinedList"/>
    <dgm:cxn modelId="{C360BCA3-3F63-4D89-A538-CAFE7C6D0299}" srcId="{0A59FA27-9B8C-4E46-997F-0769A06837EA}" destId="{0113F55A-12B5-413E-877E-783426996EC6}" srcOrd="0" destOrd="0" parTransId="{9E6EB57E-B8D3-4899-B412-FACBC7A3D0E7}" sibTransId="{323F8BC5-B47E-43AB-B9BB-30B7D4680F9D}"/>
    <dgm:cxn modelId="{02F3FCBE-586A-4091-9977-AD70DEF88E37}" type="presOf" srcId="{65070035-757C-4032-9D08-A27B3B0CF9A3}" destId="{AB657021-E563-40A4-A430-006F24CD062B}" srcOrd="0" destOrd="0" presId="urn:microsoft.com/office/officeart/2008/layout/LinedList"/>
    <dgm:cxn modelId="{2E4178C5-3F9D-43B9-BC31-FFAE9321C21E}" type="presOf" srcId="{E25C7389-891B-412B-A236-45980A140311}" destId="{6BBA140E-3B1F-48A7-9926-B7AF0B70B23A}" srcOrd="0" destOrd="0" presId="urn:microsoft.com/office/officeart/2008/layout/LinedList"/>
    <dgm:cxn modelId="{1CDA6CC7-105E-4462-B7E9-87E6B22D2676}" srcId="{65070035-757C-4032-9D08-A27B3B0CF9A3}" destId="{0A59FA27-9B8C-4E46-997F-0769A06837EA}" srcOrd="2" destOrd="0" parTransId="{4F1150E1-B08D-485E-A453-0BB34EA0EA5A}" sibTransId="{D70B5680-878A-4006-99AF-498973A7CAD9}"/>
    <dgm:cxn modelId="{8736E1D7-26E4-45E0-8875-95CC35C94EBC}" srcId="{20EBB3F2-F70C-47CD-A9B8-D300A86238CE}" destId="{7656B9CA-FC10-484E-83AA-B8A429372158}" srcOrd="0" destOrd="0" parTransId="{EACDC40D-B649-4915-9782-D7A8AE5B4F51}" sibTransId="{02AAD832-EB64-4F48-B66F-0B1FCD84869B}"/>
    <dgm:cxn modelId="{98AB42D9-5B00-47A1-B4AA-A9909358B3DD}" srcId="{E859698F-558D-4F17-814C-64C665D810DF}" destId="{0FE1C80A-66E0-44D9-8B95-52A5E1B03459}" srcOrd="0" destOrd="0" parTransId="{197CA0FD-AED3-4D18-A4EF-2A054159D05A}" sibTransId="{7B01BC1E-8C89-4BD3-9E23-0112AA3205AF}"/>
    <dgm:cxn modelId="{5B01E0E8-6275-47DE-A3BB-D432415D1444}" type="presOf" srcId="{0FE1C80A-66E0-44D9-8B95-52A5E1B03459}" destId="{23B5FCB4-40FB-4CB5-9E01-675391B8E01D}" srcOrd="0" destOrd="0" presId="urn:microsoft.com/office/officeart/2008/layout/LinedList"/>
    <dgm:cxn modelId="{F238F8F4-F799-4A82-8913-4F6928B5FF2B}" type="presOf" srcId="{E859698F-558D-4F17-814C-64C665D810DF}" destId="{3922C48B-7936-455E-9E96-438036F9198F}" srcOrd="0" destOrd="0" presId="urn:microsoft.com/office/officeart/2008/layout/LinedList"/>
    <dgm:cxn modelId="{1F8681F8-59FD-41CA-BFF3-D0A23971DD05}" type="presOf" srcId="{7656B9CA-FC10-484E-83AA-B8A429372158}" destId="{13EC4BA0-A8B2-4C00-9E4E-64454524522A}" srcOrd="0" destOrd="0" presId="urn:microsoft.com/office/officeart/2008/layout/LinedList"/>
    <dgm:cxn modelId="{DD5DA311-C5FE-403B-8747-69E7402B17F4}" type="presParOf" srcId="{AB657021-E563-40A4-A430-006F24CD062B}" destId="{D6451598-194B-49A3-A122-5A5E9D5771C1}" srcOrd="0" destOrd="0" presId="urn:microsoft.com/office/officeart/2008/layout/LinedList"/>
    <dgm:cxn modelId="{16E3F5B4-458B-46A3-8396-25C6468638AF}" type="presParOf" srcId="{AB657021-E563-40A4-A430-006F24CD062B}" destId="{ACBFE5B8-5E63-471C-AB68-C35FE7ADFD90}" srcOrd="1" destOrd="0" presId="urn:microsoft.com/office/officeart/2008/layout/LinedList"/>
    <dgm:cxn modelId="{DEF1B8CC-1B4B-4FAA-9D21-93514917B934}" type="presParOf" srcId="{ACBFE5B8-5E63-471C-AB68-C35FE7ADFD90}" destId="{3922C48B-7936-455E-9E96-438036F9198F}" srcOrd="0" destOrd="0" presId="urn:microsoft.com/office/officeart/2008/layout/LinedList"/>
    <dgm:cxn modelId="{206D4C06-6D12-4858-9854-0207109BF106}" type="presParOf" srcId="{ACBFE5B8-5E63-471C-AB68-C35FE7ADFD90}" destId="{00D3B66D-9D63-491E-BBCD-70117A5C75D7}" srcOrd="1" destOrd="0" presId="urn:microsoft.com/office/officeart/2008/layout/LinedList"/>
    <dgm:cxn modelId="{A7DA8CD0-B438-4CEA-81D0-B80B08B21F95}" type="presParOf" srcId="{00D3B66D-9D63-491E-BBCD-70117A5C75D7}" destId="{F6FE3464-A7A5-4143-8768-B1DE358BC08E}" srcOrd="0" destOrd="0" presId="urn:microsoft.com/office/officeart/2008/layout/LinedList"/>
    <dgm:cxn modelId="{2750A7E9-8C8A-4372-8911-40724009F7A0}" type="presParOf" srcId="{00D3B66D-9D63-491E-BBCD-70117A5C75D7}" destId="{4BDA8548-2F46-4F61-A4BC-B2948C4A3B05}" srcOrd="1" destOrd="0" presId="urn:microsoft.com/office/officeart/2008/layout/LinedList"/>
    <dgm:cxn modelId="{F16A479B-822E-47C2-A704-248613CE13AC}" type="presParOf" srcId="{4BDA8548-2F46-4F61-A4BC-B2948C4A3B05}" destId="{4DB72EED-A5E2-4379-89AB-DDDF5D780AE4}" srcOrd="0" destOrd="0" presId="urn:microsoft.com/office/officeart/2008/layout/LinedList"/>
    <dgm:cxn modelId="{040601C8-2368-4612-9C40-FE6179A09FCA}" type="presParOf" srcId="{4BDA8548-2F46-4F61-A4BC-B2948C4A3B05}" destId="{23B5FCB4-40FB-4CB5-9E01-675391B8E01D}" srcOrd="1" destOrd="0" presId="urn:microsoft.com/office/officeart/2008/layout/LinedList"/>
    <dgm:cxn modelId="{B2C14A5F-2008-4ACF-BBBF-D8E9787497D9}" type="presParOf" srcId="{4BDA8548-2F46-4F61-A4BC-B2948C4A3B05}" destId="{501CEDDE-1A25-40EF-93DD-9A6BDB4C3C0F}" srcOrd="2" destOrd="0" presId="urn:microsoft.com/office/officeart/2008/layout/LinedList"/>
    <dgm:cxn modelId="{CB81ED22-AB01-4834-B949-C7D0BFA37C20}" type="presParOf" srcId="{00D3B66D-9D63-491E-BBCD-70117A5C75D7}" destId="{85646541-EE05-4446-BC86-6D4D9E449218}" srcOrd="2" destOrd="0" presId="urn:microsoft.com/office/officeart/2008/layout/LinedList"/>
    <dgm:cxn modelId="{015324A8-48DF-4A15-AA99-CFFEC5E3869C}" type="presParOf" srcId="{00D3B66D-9D63-491E-BBCD-70117A5C75D7}" destId="{B3E74731-6813-4E51-8736-FC7C5082BCE5}" srcOrd="3" destOrd="0" presId="urn:microsoft.com/office/officeart/2008/layout/LinedList"/>
    <dgm:cxn modelId="{01C6948D-3D1A-4D3A-98D7-B9456C731EF3}" type="presParOf" srcId="{AB657021-E563-40A4-A430-006F24CD062B}" destId="{2B22065A-D2B9-4546-9EBC-061FFAB3C38B}" srcOrd="2" destOrd="0" presId="urn:microsoft.com/office/officeart/2008/layout/LinedList"/>
    <dgm:cxn modelId="{6CAEC7AA-B4DC-4658-8B3E-E2BCFEAB24A6}" type="presParOf" srcId="{AB657021-E563-40A4-A430-006F24CD062B}" destId="{98252BDB-5C9C-4259-9AF0-2AF9E37A0754}" srcOrd="3" destOrd="0" presId="urn:microsoft.com/office/officeart/2008/layout/LinedList"/>
    <dgm:cxn modelId="{E3B3C9F5-0030-4289-B106-678DD4FB1877}" type="presParOf" srcId="{98252BDB-5C9C-4259-9AF0-2AF9E37A0754}" destId="{869F3A01-2C19-4637-99FD-FC4FA794DF64}" srcOrd="0" destOrd="0" presId="urn:microsoft.com/office/officeart/2008/layout/LinedList"/>
    <dgm:cxn modelId="{BD086DF3-5ECD-4C2C-B0EF-A2D162F516CC}" type="presParOf" srcId="{98252BDB-5C9C-4259-9AF0-2AF9E37A0754}" destId="{8F5691E9-C523-4BF7-A5C0-A9EC000A953D}" srcOrd="1" destOrd="0" presId="urn:microsoft.com/office/officeart/2008/layout/LinedList"/>
    <dgm:cxn modelId="{6D33956D-6C4C-438D-A577-95BFD035A7E7}" type="presParOf" srcId="{8F5691E9-C523-4BF7-A5C0-A9EC000A953D}" destId="{609ADE5D-B8F1-4D7C-96E9-A817C9A23AAC}" srcOrd="0" destOrd="0" presId="urn:microsoft.com/office/officeart/2008/layout/LinedList"/>
    <dgm:cxn modelId="{2C51EE3F-96DA-43A2-AFEB-33F716AB504A}" type="presParOf" srcId="{8F5691E9-C523-4BF7-A5C0-A9EC000A953D}" destId="{C7BDCFD8-5793-4B7D-8985-6E3D680DA12E}" srcOrd="1" destOrd="0" presId="urn:microsoft.com/office/officeart/2008/layout/LinedList"/>
    <dgm:cxn modelId="{5EC5BBD0-166C-4922-AA36-54C278CB490C}" type="presParOf" srcId="{C7BDCFD8-5793-4B7D-8985-6E3D680DA12E}" destId="{F67227D8-5686-41BF-AE4E-F27AF9016A62}" srcOrd="0" destOrd="0" presId="urn:microsoft.com/office/officeart/2008/layout/LinedList"/>
    <dgm:cxn modelId="{CDFA3739-9B6D-4BFA-BBD4-E6F312CDFFCB}" type="presParOf" srcId="{C7BDCFD8-5793-4B7D-8985-6E3D680DA12E}" destId="{6BBA140E-3B1F-48A7-9926-B7AF0B70B23A}" srcOrd="1" destOrd="0" presId="urn:microsoft.com/office/officeart/2008/layout/LinedList"/>
    <dgm:cxn modelId="{A410A955-E593-4EA7-9539-7E734AF4B80E}" type="presParOf" srcId="{C7BDCFD8-5793-4B7D-8985-6E3D680DA12E}" destId="{33E3CF45-D8DE-4FEB-807E-41F58F7B8B78}" srcOrd="2" destOrd="0" presId="urn:microsoft.com/office/officeart/2008/layout/LinedList"/>
    <dgm:cxn modelId="{A4A2EF0B-8346-4AF2-B50B-F3FB0C209A9A}" type="presParOf" srcId="{8F5691E9-C523-4BF7-A5C0-A9EC000A953D}" destId="{D58DC264-295A-46C3-993D-A55250E5864F}" srcOrd="2" destOrd="0" presId="urn:microsoft.com/office/officeart/2008/layout/LinedList"/>
    <dgm:cxn modelId="{98F34F2F-1B4A-474B-B52E-3531BA6EA06F}" type="presParOf" srcId="{8F5691E9-C523-4BF7-A5C0-A9EC000A953D}" destId="{616839F6-16B9-49DC-B702-C0E28CBBA030}" srcOrd="3" destOrd="0" presId="urn:microsoft.com/office/officeart/2008/layout/LinedList"/>
    <dgm:cxn modelId="{F2FF9DB1-8087-48E9-805A-3FA7CC73E05A}" type="presParOf" srcId="{AB657021-E563-40A4-A430-006F24CD062B}" destId="{310A5D1B-7716-45F2-A24E-D72CB2ABC79D}" srcOrd="4" destOrd="0" presId="urn:microsoft.com/office/officeart/2008/layout/LinedList"/>
    <dgm:cxn modelId="{92D73DD9-6BF9-47A4-91BE-139C3A08397D}" type="presParOf" srcId="{AB657021-E563-40A4-A430-006F24CD062B}" destId="{219F00A0-7C7A-412D-8A80-576EAD2A11B2}" srcOrd="5" destOrd="0" presId="urn:microsoft.com/office/officeart/2008/layout/LinedList"/>
    <dgm:cxn modelId="{C57ADC90-1667-4254-92D7-560FC419F773}" type="presParOf" srcId="{219F00A0-7C7A-412D-8A80-576EAD2A11B2}" destId="{3A275C39-1EA1-450D-A54E-FD31D54A5C0C}" srcOrd="0" destOrd="0" presId="urn:microsoft.com/office/officeart/2008/layout/LinedList"/>
    <dgm:cxn modelId="{4D84C45F-C3A9-4943-8B8D-DF592012B2B4}" type="presParOf" srcId="{219F00A0-7C7A-412D-8A80-576EAD2A11B2}" destId="{F244CA66-CB27-40B1-9F8F-2E3B13760593}" srcOrd="1" destOrd="0" presId="urn:microsoft.com/office/officeart/2008/layout/LinedList"/>
    <dgm:cxn modelId="{DCFE3FC7-8108-4E97-8F34-C79C7D21E2E9}" type="presParOf" srcId="{F244CA66-CB27-40B1-9F8F-2E3B13760593}" destId="{CFAD038F-1F87-49C6-9AD2-B3D227D1EAC1}" srcOrd="0" destOrd="0" presId="urn:microsoft.com/office/officeart/2008/layout/LinedList"/>
    <dgm:cxn modelId="{DA357BE6-B4C0-4261-8E2C-96B67F8F1CD6}" type="presParOf" srcId="{F244CA66-CB27-40B1-9F8F-2E3B13760593}" destId="{0F997E87-5AFF-4411-999C-7ED7029BB410}" srcOrd="1" destOrd="0" presId="urn:microsoft.com/office/officeart/2008/layout/LinedList"/>
    <dgm:cxn modelId="{734CF1F5-DB95-408F-AE4B-DE765F2D0DEB}" type="presParOf" srcId="{0F997E87-5AFF-4411-999C-7ED7029BB410}" destId="{CB2A5254-9C99-417D-B586-373C90265E01}" srcOrd="0" destOrd="0" presId="urn:microsoft.com/office/officeart/2008/layout/LinedList"/>
    <dgm:cxn modelId="{1015C081-E408-4E03-81B0-6C5E1FFD0D1B}" type="presParOf" srcId="{0F997E87-5AFF-4411-999C-7ED7029BB410}" destId="{BC2DD162-CD5D-4FEE-9522-E695A63E3C8B}" srcOrd="1" destOrd="0" presId="urn:microsoft.com/office/officeart/2008/layout/LinedList"/>
    <dgm:cxn modelId="{129424D4-F79F-4917-8C17-65BCCDBA901B}" type="presParOf" srcId="{0F997E87-5AFF-4411-999C-7ED7029BB410}" destId="{3E77FE1A-498F-4FF6-A828-F0988838B435}" srcOrd="2" destOrd="0" presId="urn:microsoft.com/office/officeart/2008/layout/LinedList"/>
    <dgm:cxn modelId="{5AF2BB57-B15A-4613-A24E-B422AB8F6C34}" type="presParOf" srcId="{F244CA66-CB27-40B1-9F8F-2E3B13760593}" destId="{748BDA71-6CF3-4FB7-AA16-7C4627F9B542}" srcOrd="2" destOrd="0" presId="urn:microsoft.com/office/officeart/2008/layout/LinedList"/>
    <dgm:cxn modelId="{6EA3FE6B-F663-45FE-9C37-A4C08DF8D31A}" type="presParOf" srcId="{F244CA66-CB27-40B1-9F8F-2E3B13760593}" destId="{B64DE61A-ECEA-4027-ACB1-137577C22140}" srcOrd="3" destOrd="0" presId="urn:microsoft.com/office/officeart/2008/layout/LinedList"/>
    <dgm:cxn modelId="{27398A19-3960-4567-B171-4EB564174EA2}" type="presParOf" srcId="{AB657021-E563-40A4-A430-006F24CD062B}" destId="{DDD09164-1711-4583-B090-FA7AA7D0451C}" srcOrd="6" destOrd="0" presId="urn:microsoft.com/office/officeart/2008/layout/LinedList"/>
    <dgm:cxn modelId="{327C7CE4-08FA-41EA-99F1-A9308A644D54}" type="presParOf" srcId="{AB657021-E563-40A4-A430-006F24CD062B}" destId="{7E873FDA-1D23-4D4F-B9EA-45D4ECA3581E}" srcOrd="7" destOrd="0" presId="urn:microsoft.com/office/officeart/2008/layout/LinedList"/>
    <dgm:cxn modelId="{1A66FD34-5B45-4575-A931-1424D55CBF51}" type="presParOf" srcId="{7E873FDA-1D23-4D4F-B9EA-45D4ECA3581E}" destId="{EC96BBB5-4B5D-448D-87FF-E3F4444E9091}" srcOrd="0" destOrd="0" presId="urn:microsoft.com/office/officeart/2008/layout/LinedList"/>
    <dgm:cxn modelId="{9733FDD2-4823-4673-A1D6-A4DCAEC1C2CB}" type="presParOf" srcId="{7E873FDA-1D23-4D4F-B9EA-45D4ECA3581E}" destId="{C8AAF1F3-BE5C-492A-8483-67052179FD54}" srcOrd="1" destOrd="0" presId="urn:microsoft.com/office/officeart/2008/layout/LinedList"/>
    <dgm:cxn modelId="{DA63230C-AAFF-42BF-8CBF-4EC7FCC47062}" type="presParOf" srcId="{C8AAF1F3-BE5C-492A-8483-67052179FD54}" destId="{B2AF88E8-CE8A-460D-9952-95930FBA1A00}" srcOrd="0" destOrd="0" presId="urn:microsoft.com/office/officeart/2008/layout/LinedList"/>
    <dgm:cxn modelId="{7E901535-9B3B-411B-B8E4-37288E8BB1A1}" type="presParOf" srcId="{C8AAF1F3-BE5C-492A-8483-67052179FD54}" destId="{2C17D460-E09C-4E42-A1F4-5DE77B0566C3}" srcOrd="1" destOrd="0" presId="urn:microsoft.com/office/officeart/2008/layout/LinedList"/>
    <dgm:cxn modelId="{51380CAE-B0EC-4E7F-92C4-BFCBFC025741}" type="presParOf" srcId="{2C17D460-E09C-4E42-A1F4-5DE77B0566C3}" destId="{D079CF10-FC4A-4373-B2D7-FB2EF7084492}" srcOrd="0" destOrd="0" presId="urn:microsoft.com/office/officeart/2008/layout/LinedList"/>
    <dgm:cxn modelId="{07EC269A-8E78-4197-9CB3-9F53721D0B09}" type="presParOf" srcId="{2C17D460-E09C-4E42-A1F4-5DE77B0566C3}" destId="{13EC4BA0-A8B2-4C00-9E4E-64454524522A}" srcOrd="1" destOrd="0" presId="urn:microsoft.com/office/officeart/2008/layout/LinedList"/>
    <dgm:cxn modelId="{4CB797E6-46EA-4BD3-B19A-59696F02D6FB}" type="presParOf" srcId="{2C17D460-E09C-4E42-A1F4-5DE77B0566C3}" destId="{31C25D2F-1CF6-461D-9779-C06FA796AA2F}" srcOrd="2" destOrd="0" presId="urn:microsoft.com/office/officeart/2008/layout/LinedList"/>
    <dgm:cxn modelId="{EDA8F41C-8E46-4359-B938-2C9620A88640}" type="presParOf" srcId="{C8AAF1F3-BE5C-492A-8483-67052179FD54}" destId="{07A2E858-60C8-48ED-B89D-02D7B8AEB85B}" srcOrd="2" destOrd="0" presId="urn:microsoft.com/office/officeart/2008/layout/LinedList"/>
    <dgm:cxn modelId="{79A2DE50-E8B3-4EE6-B739-6B33DBD36A47}" type="presParOf" srcId="{C8AAF1F3-BE5C-492A-8483-67052179FD54}" destId="{8D1727C1-8BA8-4C0C-9307-4ECECB649B9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4033C7-D240-4270-8472-DA988E392FD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2B5EFA13-15F8-4B89-BEB2-364E5CE019BD}">
      <dgm:prSet phldrT="[Texte]"/>
      <dgm:spPr/>
      <dgm:t>
        <a:bodyPr/>
        <a:lstStyle/>
        <a:p>
          <a:r>
            <a:rPr lang="fr-FR" dirty="0"/>
            <a:t>Audit informationnel</a:t>
          </a:r>
        </a:p>
      </dgm:t>
    </dgm:pt>
    <dgm:pt modelId="{B3BEEB6A-EE3E-4A61-A88C-B76B69F8D9D0}" type="parTrans" cxnId="{4B3729BB-F5DB-4C3B-9975-AC485E4CB2BA}">
      <dgm:prSet/>
      <dgm:spPr/>
      <dgm:t>
        <a:bodyPr/>
        <a:lstStyle/>
        <a:p>
          <a:endParaRPr lang="fr-FR"/>
        </a:p>
      </dgm:t>
    </dgm:pt>
    <dgm:pt modelId="{90265377-55AB-4E7C-8A85-D4D45C7DCB82}" type="sibTrans" cxnId="{4B3729BB-F5DB-4C3B-9975-AC485E4CB2BA}">
      <dgm:prSet/>
      <dgm:spPr/>
      <dgm:t>
        <a:bodyPr/>
        <a:lstStyle/>
        <a:p>
          <a:endParaRPr lang="fr-FR"/>
        </a:p>
      </dgm:t>
    </dgm:pt>
    <dgm:pt modelId="{8DBC13EC-C573-45C8-9929-BA02CB30CB3A}">
      <dgm:prSet phldrT="[Texte]"/>
      <dgm:spPr/>
      <dgm:t>
        <a:bodyPr/>
        <a:lstStyle/>
        <a:p>
          <a:r>
            <a:rPr lang="fr-FR" dirty="0"/>
            <a:t>Gestion des risques informationnels</a:t>
          </a:r>
        </a:p>
      </dgm:t>
    </dgm:pt>
    <dgm:pt modelId="{9BD18B7F-94A4-4A8A-B68F-85B2611814C0}" type="parTrans" cxnId="{CF30C3BA-6166-4282-B3CB-E437BEF5B817}">
      <dgm:prSet/>
      <dgm:spPr/>
      <dgm:t>
        <a:bodyPr/>
        <a:lstStyle/>
        <a:p>
          <a:endParaRPr lang="fr-FR"/>
        </a:p>
      </dgm:t>
    </dgm:pt>
    <dgm:pt modelId="{3DFECFB4-4515-45E0-954C-33E058C7CE0C}" type="sibTrans" cxnId="{CF30C3BA-6166-4282-B3CB-E437BEF5B817}">
      <dgm:prSet/>
      <dgm:spPr/>
      <dgm:t>
        <a:bodyPr/>
        <a:lstStyle/>
        <a:p>
          <a:endParaRPr lang="fr-FR"/>
        </a:p>
      </dgm:t>
    </dgm:pt>
    <dgm:pt modelId="{DDF9D4DB-E40F-43D8-85BF-E660DDC7732F}" type="pres">
      <dgm:prSet presAssocID="{024033C7-D240-4270-8472-DA988E392FDA}" presName="Name0" presStyleCnt="0">
        <dgm:presLayoutVars>
          <dgm:dir/>
          <dgm:resizeHandles val="exact"/>
        </dgm:presLayoutVars>
      </dgm:prSet>
      <dgm:spPr/>
    </dgm:pt>
    <dgm:pt modelId="{B6552127-85F1-4DF8-8E03-CDB7294C994E}" type="pres">
      <dgm:prSet presAssocID="{2B5EFA13-15F8-4B89-BEB2-364E5CE019BD}" presName="compNode" presStyleCnt="0"/>
      <dgm:spPr/>
    </dgm:pt>
    <dgm:pt modelId="{8959FF8E-DC2C-4CE8-AC31-2D7B2690EDF8}" type="pres">
      <dgm:prSet presAssocID="{2B5EFA13-15F8-4B89-BEB2-364E5CE019BD}"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CC39A87-4075-4C8D-A0C8-E8D10B24D5B8}" type="pres">
      <dgm:prSet presAssocID="{2B5EFA13-15F8-4B89-BEB2-364E5CE019BD}" presName="textRect" presStyleLbl="revTx" presStyleIdx="0" presStyleCnt="2">
        <dgm:presLayoutVars>
          <dgm:bulletEnabled val="1"/>
        </dgm:presLayoutVars>
      </dgm:prSet>
      <dgm:spPr/>
    </dgm:pt>
    <dgm:pt modelId="{B09D5146-AA09-461F-899A-D6BD3322E324}" type="pres">
      <dgm:prSet presAssocID="{90265377-55AB-4E7C-8A85-D4D45C7DCB82}" presName="sibTrans" presStyleLbl="sibTrans2D1" presStyleIdx="0" presStyleCnt="0"/>
      <dgm:spPr/>
    </dgm:pt>
    <dgm:pt modelId="{65B01261-F60E-4DB7-B451-4A1A002900CD}" type="pres">
      <dgm:prSet presAssocID="{8DBC13EC-C573-45C8-9929-BA02CB30CB3A}" presName="compNode" presStyleCnt="0"/>
      <dgm:spPr/>
    </dgm:pt>
    <dgm:pt modelId="{F7C4BCF0-2D62-4FF0-82D6-5947827B4A0F}" type="pres">
      <dgm:prSet presAssocID="{8DBC13EC-C573-45C8-9929-BA02CB30CB3A}"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4E2C414-2FF3-4BC0-99BD-B45EA916E646}" type="pres">
      <dgm:prSet presAssocID="{8DBC13EC-C573-45C8-9929-BA02CB30CB3A}" presName="textRect" presStyleLbl="revTx" presStyleIdx="1" presStyleCnt="2">
        <dgm:presLayoutVars>
          <dgm:bulletEnabled val="1"/>
        </dgm:presLayoutVars>
      </dgm:prSet>
      <dgm:spPr/>
    </dgm:pt>
  </dgm:ptLst>
  <dgm:cxnLst>
    <dgm:cxn modelId="{F38B175D-62D3-44A1-A36E-E3CB19701F5F}" type="presOf" srcId="{8DBC13EC-C573-45C8-9929-BA02CB30CB3A}" destId="{34E2C414-2FF3-4BC0-99BD-B45EA916E646}" srcOrd="0" destOrd="0" presId="urn:microsoft.com/office/officeart/2005/8/layout/pList1"/>
    <dgm:cxn modelId="{91C2036A-D47A-4612-BE49-F121BBF19C83}" type="presOf" srcId="{90265377-55AB-4E7C-8A85-D4D45C7DCB82}" destId="{B09D5146-AA09-461F-899A-D6BD3322E324}" srcOrd="0" destOrd="0" presId="urn:microsoft.com/office/officeart/2005/8/layout/pList1"/>
    <dgm:cxn modelId="{AA33AB7C-8211-48BE-A86B-0A3BEFCBD859}" type="presOf" srcId="{2B5EFA13-15F8-4B89-BEB2-364E5CE019BD}" destId="{8CC39A87-4075-4C8D-A0C8-E8D10B24D5B8}" srcOrd="0" destOrd="0" presId="urn:microsoft.com/office/officeart/2005/8/layout/pList1"/>
    <dgm:cxn modelId="{CF30C3BA-6166-4282-B3CB-E437BEF5B817}" srcId="{024033C7-D240-4270-8472-DA988E392FDA}" destId="{8DBC13EC-C573-45C8-9929-BA02CB30CB3A}" srcOrd="1" destOrd="0" parTransId="{9BD18B7F-94A4-4A8A-B68F-85B2611814C0}" sibTransId="{3DFECFB4-4515-45E0-954C-33E058C7CE0C}"/>
    <dgm:cxn modelId="{4B3729BB-F5DB-4C3B-9975-AC485E4CB2BA}" srcId="{024033C7-D240-4270-8472-DA988E392FDA}" destId="{2B5EFA13-15F8-4B89-BEB2-364E5CE019BD}" srcOrd="0" destOrd="0" parTransId="{B3BEEB6A-EE3E-4A61-A88C-B76B69F8D9D0}" sibTransId="{90265377-55AB-4E7C-8A85-D4D45C7DCB82}"/>
    <dgm:cxn modelId="{B3CFEFC2-F92B-4780-91C5-45A3CC0D3BA3}" type="presOf" srcId="{024033C7-D240-4270-8472-DA988E392FDA}" destId="{DDF9D4DB-E40F-43D8-85BF-E660DDC7732F}" srcOrd="0" destOrd="0" presId="urn:microsoft.com/office/officeart/2005/8/layout/pList1"/>
    <dgm:cxn modelId="{59F7D99B-A8C3-4523-9B89-47301B3509BD}" type="presParOf" srcId="{DDF9D4DB-E40F-43D8-85BF-E660DDC7732F}" destId="{B6552127-85F1-4DF8-8E03-CDB7294C994E}" srcOrd="0" destOrd="0" presId="urn:microsoft.com/office/officeart/2005/8/layout/pList1"/>
    <dgm:cxn modelId="{487E9FD6-0CF6-45CA-BA92-305CAE15D659}" type="presParOf" srcId="{B6552127-85F1-4DF8-8E03-CDB7294C994E}" destId="{8959FF8E-DC2C-4CE8-AC31-2D7B2690EDF8}" srcOrd="0" destOrd="0" presId="urn:microsoft.com/office/officeart/2005/8/layout/pList1"/>
    <dgm:cxn modelId="{4816B585-1440-4D19-87D3-CBAE1ECF5591}" type="presParOf" srcId="{B6552127-85F1-4DF8-8E03-CDB7294C994E}" destId="{8CC39A87-4075-4C8D-A0C8-E8D10B24D5B8}" srcOrd="1" destOrd="0" presId="urn:microsoft.com/office/officeart/2005/8/layout/pList1"/>
    <dgm:cxn modelId="{1C9A087A-0972-4D1F-8C2C-CDFCC563CC61}" type="presParOf" srcId="{DDF9D4DB-E40F-43D8-85BF-E660DDC7732F}" destId="{B09D5146-AA09-461F-899A-D6BD3322E324}" srcOrd="1" destOrd="0" presId="urn:microsoft.com/office/officeart/2005/8/layout/pList1"/>
    <dgm:cxn modelId="{2DF80E4E-8773-4E0D-ABC2-B8139C552F6D}" type="presParOf" srcId="{DDF9D4DB-E40F-43D8-85BF-E660DDC7732F}" destId="{65B01261-F60E-4DB7-B451-4A1A002900CD}" srcOrd="2" destOrd="0" presId="urn:microsoft.com/office/officeart/2005/8/layout/pList1"/>
    <dgm:cxn modelId="{5080537F-8761-4BC6-862E-F69A9657858F}" type="presParOf" srcId="{65B01261-F60E-4DB7-B451-4A1A002900CD}" destId="{F7C4BCF0-2D62-4FF0-82D6-5947827B4A0F}" srcOrd="0" destOrd="0" presId="urn:microsoft.com/office/officeart/2005/8/layout/pList1"/>
    <dgm:cxn modelId="{79044512-7CF8-452D-85BC-94FEE777565D}" type="presParOf" srcId="{65B01261-F60E-4DB7-B451-4A1A002900CD}" destId="{34E2C414-2FF3-4BC0-99BD-B45EA916E64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81794F-D6F2-44E6-B528-6561A78CFBA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C087B332-90F4-47BF-BA54-A81A19FBD395}">
      <dgm:prSet phldrT="[Texte]"/>
      <dgm:spPr/>
      <dgm:t>
        <a:bodyPr/>
        <a:lstStyle/>
        <a:p>
          <a:r>
            <a:rPr lang="fr-FR"/>
            <a:t>Examen du </a:t>
          </a:r>
          <a:r>
            <a:rPr lang="fr-FR" b="1"/>
            <a:t>processus</a:t>
          </a:r>
          <a:r>
            <a:rPr lang="fr-FR"/>
            <a:t> :</a:t>
          </a:r>
        </a:p>
      </dgm:t>
    </dgm:pt>
    <dgm:pt modelId="{CA49D089-97BD-49C3-87DC-DABEBD0E6147}" type="parTrans" cxnId="{32BFDB3E-51C9-42AE-B4E1-CDFF4C8D40C5}">
      <dgm:prSet/>
      <dgm:spPr/>
      <dgm:t>
        <a:bodyPr/>
        <a:lstStyle/>
        <a:p>
          <a:endParaRPr lang="fr-FR"/>
        </a:p>
      </dgm:t>
    </dgm:pt>
    <dgm:pt modelId="{AF42E61D-4EA4-4E87-96FD-1ACAAB1DDA57}" type="sibTrans" cxnId="{32BFDB3E-51C9-42AE-B4E1-CDFF4C8D40C5}">
      <dgm:prSet/>
      <dgm:spPr/>
      <dgm:t>
        <a:bodyPr/>
        <a:lstStyle/>
        <a:p>
          <a:endParaRPr lang="fr-FR"/>
        </a:p>
      </dgm:t>
    </dgm:pt>
    <dgm:pt modelId="{95F9BD20-0F5D-425A-ADEB-A2ED79CDC10B}">
      <dgm:prSet/>
      <dgm:spPr/>
      <dgm:t>
        <a:bodyPr/>
        <a:lstStyle/>
        <a:p>
          <a:r>
            <a:rPr lang="fr-CH" dirty="0"/>
            <a:t>Analyse des tâches - actions d'information (création, accès, utilisation, transfert, stockage), processus cognitifs, relations avec d'autres tâches.</a:t>
          </a:r>
          <a:endParaRPr lang="fr-FR" dirty="0"/>
        </a:p>
      </dgm:t>
    </dgm:pt>
    <dgm:pt modelId="{FFD30B9A-F4DE-4AC0-9635-0DAA29965785}" type="parTrans" cxnId="{75126AE2-A179-4B15-9612-67BCC8E4FB47}">
      <dgm:prSet/>
      <dgm:spPr/>
      <dgm:t>
        <a:bodyPr/>
        <a:lstStyle/>
        <a:p>
          <a:endParaRPr lang="fr-FR"/>
        </a:p>
      </dgm:t>
    </dgm:pt>
    <dgm:pt modelId="{98D4F577-405B-40B7-A1A8-A199514D35F9}" type="sibTrans" cxnId="{75126AE2-A179-4B15-9612-67BCC8E4FB47}">
      <dgm:prSet/>
      <dgm:spPr/>
      <dgm:t>
        <a:bodyPr/>
        <a:lstStyle/>
        <a:p>
          <a:endParaRPr lang="fr-FR"/>
        </a:p>
      </dgm:t>
    </dgm:pt>
    <dgm:pt modelId="{19CB36C7-1B7E-45C4-84D3-28C7316850F3}">
      <dgm:prSet/>
      <dgm:spPr/>
      <dgm:t>
        <a:bodyPr/>
        <a:lstStyle/>
        <a:p>
          <a:r>
            <a:rPr lang="fr-CH" dirty="0"/>
            <a:t>Déconstruction de la tâche - identifier les priorités, les flux et les processus de décision en matière d'information ; identifier les interactions et les dépendances entre personnes et entre personnes et systèmes.</a:t>
          </a:r>
          <a:endParaRPr lang="fr-FR" dirty="0"/>
        </a:p>
      </dgm:t>
    </dgm:pt>
    <dgm:pt modelId="{77B6DBC0-442B-4310-9C05-C96C025C0427}" type="parTrans" cxnId="{B6E572A0-11AF-4532-A018-05122FB0CDC7}">
      <dgm:prSet/>
      <dgm:spPr/>
      <dgm:t>
        <a:bodyPr/>
        <a:lstStyle/>
        <a:p>
          <a:endParaRPr lang="fr-FR"/>
        </a:p>
      </dgm:t>
    </dgm:pt>
    <dgm:pt modelId="{BF6A6B22-1BF5-48D8-9D57-2BD13DDA0986}" type="sibTrans" cxnId="{B6E572A0-11AF-4532-A018-05122FB0CDC7}">
      <dgm:prSet/>
      <dgm:spPr/>
      <dgm:t>
        <a:bodyPr/>
        <a:lstStyle/>
        <a:p>
          <a:endParaRPr lang="fr-FR"/>
        </a:p>
      </dgm:t>
    </dgm:pt>
    <dgm:pt modelId="{982D5212-3ADE-4F2B-955A-88CA707ADE94}">
      <dgm:prSet/>
      <dgm:spPr/>
      <dgm:t>
        <a:bodyPr/>
        <a:lstStyle/>
        <a:p>
          <a:r>
            <a:rPr lang="fr-FR" dirty="0"/>
            <a:t>Contenu de l'information :</a:t>
          </a:r>
        </a:p>
      </dgm:t>
    </dgm:pt>
    <dgm:pt modelId="{A313EE2B-5C84-4232-8612-01CD1AE4C2AB}" type="parTrans" cxnId="{BDC54A15-9CB2-4BC8-AEC9-44F733F4F87C}">
      <dgm:prSet/>
      <dgm:spPr/>
      <dgm:t>
        <a:bodyPr/>
        <a:lstStyle/>
        <a:p>
          <a:endParaRPr lang="fr-FR"/>
        </a:p>
      </dgm:t>
    </dgm:pt>
    <dgm:pt modelId="{522254DD-AE1C-4842-BDCB-0C4E6E7D60B4}" type="sibTrans" cxnId="{BDC54A15-9CB2-4BC8-AEC9-44F733F4F87C}">
      <dgm:prSet/>
      <dgm:spPr/>
      <dgm:t>
        <a:bodyPr/>
        <a:lstStyle/>
        <a:p>
          <a:endParaRPr lang="fr-FR"/>
        </a:p>
      </dgm:t>
    </dgm:pt>
    <dgm:pt modelId="{EE0EBA5B-3DDF-4C7A-B4DB-555611FB9123}">
      <dgm:prSet/>
      <dgm:spPr/>
      <dgm:t>
        <a:bodyPr/>
        <a:lstStyle/>
        <a:p>
          <a:r>
            <a:rPr lang="fr-CH" dirty="0"/>
            <a:t>Identification de ce qui est détenu, de ce qui est nécessaire mais non disponible, de ce qui est disponible mais non accessible là où c'est nécessaire.</a:t>
          </a:r>
          <a:endParaRPr lang="fr-FR" dirty="0"/>
        </a:p>
      </dgm:t>
    </dgm:pt>
    <dgm:pt modelId="{50EBEC07-0A1C-423A-8713-0BF39FD95A73}" type="parTrans" cxnId="{795B5B8B-303C-4684-9669-237C84B2E338}">
      <dgm:prSet/>
      <dgm:spPr/>
      <dgm:t>
        <a:bodyPr/>
        <a:lstStyle/>
        <a:p>
          <a:endParaRPr lang="fr-FR"/>
        </a:p>
      </dgm:t>
    </dgm:pt>
    <dgm:pt modelId="{195EC99C-3E02-4EFC-8733-26A2754D930D}" type="sibTrans" cxnId="{795B5B8B-303C-4684-9669-237C84B2E338}">
      <dgm:prSet/>
      <dgm:spPr/>
      <dgm:t>
        <a:bodyPr/>
        <a:lstStyle/>
        <a:p>
          <a:endParaRPr lang="fr-FR"/>
        </a:p>
      </dgm:t>
    </dgm:pt>
    <dgm:pt modelId="{13FF08B5-562A-47D0-9E71-C767AEBF2589}">
      <dgm:prSet/>
      <dgm:spPr/>
      <dgm:t>
        <a:bodyPr/>
        <a:lstStyle/>
        <a:p>
          <a:r>
            <a:rPr lang="fr-CH" dirty="0"/>
            <a:t>Évaluation de l'adéquation aux besoins</a:t>
          </a:r>
          <a:endParaRPr lang="fr-FR" dirty="0"/>
        </a:p>
      </dgm:t>
    </dgm:pt>
    <dgm:pt modelId="{312762CD-75C4-4CB3-A008-0D30938C7561}" type="parTrans" cxnId="{4016530B-81F9-4E6A-9DFD-4C7567A6A021}">
      <dgm:prSet/>
      <dgm:spPr/>
      <dgm:t>
        <a:bodyPr/>
        <a:lstStyle/>
        <a:p>
          <a:endParaRPr lang="fr-FR"/>
        </a:p>
      </dgm:t>
    </dgm:pt>
    <dgm:pt modelId="{F3492D5A-2520-4E94-A604-363BADD61701}" type="sibTrans" cxnId="{4016530B-81F9-4E6A-9DFD-4C7567A6A021}">
      <dgm:prSet/>
      <dgm:spPr/>
      <dgm:t>
        <a:bodyPr/>
        <a:lstStyle/>
        <a:p>
          <a:endParaRPr lang="fr-FR"/>
        </a:p>
      </dgm:t>
    </dgm:pt>
    <dgm:pt modelId="{74A39256-F469-4562-998E-2C2AED3FEF24}">
      <dgm:prSet/>
      <dgm:spPr/>
      <dgm:t>
        <a:bodyPr/>
        <a:lstStyle/>
        <a:p>
          <a:r>
            <a:rPr lang="fr-FR" dirty="0"/>
            <a:t>Capacité et comportement :</a:t>
          </a:r>
        </a:p>
      </dgm:t>
    </dgm:pt>
    <dgm:pt modelId="{DAB425E5-174C-48E7-8A0E-7E31359897C2}" type="parTrans" cxnId="{BBBA8C30-CE38-456B-B532-61C21FCC85A9}">
      <dgm:prSet/>
      <dgm:spPr/>
      <dgm:t>
        <a:bodyPr/>
        <a:lstStyle/>
        <a:p>
          <a:endParaRPr lang="fr-FR"/>
        </a:p>
      </dgm:t>
    </dgm:pt>
    <dgm:pt modelId="{F31B8C6A-2D75-4929-9466-E81ECD8FD993}" type="sibTrans" cxnId="{BBBA8C30-CE38-456B-B532-61C21FCC85A9}">
      <dgm:prSet/>
      <dgm:spPr/>
      <dgm:t>
        <a:bodyPr/>
        <a:lstStyle/>
        <a:p>
          <a:endParaRPr lang="fr-FR"/>
        </a:p>
      </dgm:t>
    </dgm:pt>
    <dgm:pt modelId="{68FDB651-2963-427D-ADA8-77B3D47A3E72}">
      <dgm:prSet/>
      <dgm:spPr/>
      <dgm:t>
        <a:bodyPr/>
        <a:lstStyle/>
        <a:p>
          <a:r>
            <a:rPr lang="fr-CH" dirty="0"/>
            <a:t>Identification des lacunes en matière de compétences liées à la création, la découverte, la fourniture, l'accès, le transfert, l'utilisation et le stockage de l'information.</a:t>
          </a:r>
          <a:endParaRPr lang="fr-FR" dirty="0"/>
        </a:p>
      </dgm:t>
    </dgm:pt>
    <dgm:pt modelId="{CE7BF9AE-23A1-4692-978F-E053516BBAAA}" type="parTrans" cxnId="{F836EF20-C755-4EAA-ACE1-7367C9D0431E}">
      <dgm:prSet/>
      <dgm:spPr/>
      <dgm:t>
        <a:bodyPr/>
        <a:lstStyle/>
        <a:p>
          <a:endParaRPr lang="fr-FR"/>
        </a:p>
      </dgm:t>
    </dgm:pt>
    <dgm:pt modelId="{355B5189-6195-4C78-ADB6-D6DBC8111357}" type="sibTrans" cxnId="{F836EF20-C755-4EAA-ACE1-7367C9D0431E}">
      <dgm:prSet/>
      <dgm:spPr/>
      <dgm:t>
        <a:bodyPr/>
        <a:lstStyle/>
        <a:p>
          <a:endParaRPr lang="fr-FR"/>
        </a:p>
      </dgm:t>
    </dgm:pt>
    <dgm:pt modelId="{A80BB3E5-82AE-41E4-8DDA-23070B226AE4}">
      <dgm:prSet/>
      <dgm:spPr/>
      <dgm:t>
        <a:bodyPr/>
        <a:lstStyle/>
        <a:p>
          <a:r>
            <a:rPr lang="fr-CH" dirty="0"/>
            <a:t>Identification des comportements qui influencent la création, la découverte, la fourniture, l'accès, le transfert, l'utilisation et le stockage efficaces de l'information.</a:t>
          </a:r>
          <a:endParaRPr lang="fr-FR" dirty="0"/>
        </a:p>
      </dgm:t>
    </dgm:pt>
    <dgm:pt modelId="{D0A11D89-3758-4593-A822-91EF7795BF50}" type="parTrans" cxnId="{C0897F13-570A-4B3A-9C44-8D36BD7D959C}">
      <dgm:prSet/>
      <dgm:spPr/>
      <dgm:t>
        <a:bodyPr/>
        <a:lstStyle/>
        <a:p>
          <a:endParaRPr lang="fr-FR"/>
        </a:p>
      </dgm:t>
    </dgm:pt>
    <dgm:pt modelId="{D2E27978-C551-4FA7-B836-CF3898DB6384}" type="sibTrans" cxnId="{C0897F13-570A-4B3A-9C44-8D36BD7D959C}">
      <dgm:prSet/>
      <dgm:spPr/>
      <dgm:t>
        <a:bodyPr/>
        <a:lstStyle/>
        <a:p>
          <a:endParaRPr lang="fr-FR"/>
        </a:p>
      </dgm:t>
    </dgm:pt>
    <dgm:pt modelId="{83A519B9-5810-4DB1-BF85-EA5D33ACE024}" type="pres">
      <dgm:prSet presAssocID="{E981794F-D6F2-44E6-B528-6561A78CFBA2}" presName="linearFlow" presStyleCnt="0">
        <dgm:presLayoutVars>
          <dgm:dir/>
          <dgm:animLvl val="lvl"/>
          <dgm:resizeHandles val="exact"/>
        </dgm:presLayoutVars>
      </dgm:prSet>
      <dgm:spPr/>
    </dgm:pt>
    <dgm:pt modelId="{6B0D9248-315C-4C8C-8FBE-FA30A66AC5F5}" type="pres">
      <dgm:prSet presAssocID="{C087B332-90F4-47BF-BA54-A81A19FBD395}" presName="composite" presStyleCnt="0"/>
      <dgm:spPr/>
    </dgm:pt>
    <dgm:pt modelId="{75508486-9DF4-436F-ABF8-01A6D10CC2A1}" type="pres">
      <dgm:prSet presAssocID="{C087B332-90F4-47BF-BA54-A81A19FBD395}" presName="parentText" presStyleLbl="alignNode1" presStyleIdx="0" presStyleCnt="3">
        <dgm:presLayoutVars>
          <dgm:chMax val="1"/>
          <dgm:bulletEnabled val="1"/>
        </dgm:presLayoutVars>
      </dgm:prSet>
      <dgm:spPr/>
    </dgm:pt>
    <dgm:pt modelId="{1FE12B99-1442-4E1B-B102-8DAEF41BDAC7}" type="pres">
      <dgm:prSet presAssocID="{C087B332-90F4-47BF-BA54-A81A19FBD395}" presName="descendantText" presStyleLbl="alignAcc1" presStyleIdx="0" presStyleCnt="3">
        <dgm:presLayoutVars>
          <dgm:bulletEnabled val="1"/>
        </dgm:presLayoutVars>
      </dgm:prSet>
      <dgm:spPr/>
    </dgm:pt>
    <dgm:pt modelId="{4A6BE956-BE79-4A78-A838-D5BC1875FB32}" type="pres">
      <dgm:prSet presAssocID="{AF42E61D-4EA4-4E87-96FD-1ACAAB1DDA57}" presName="sp" presStyleCnt="0"/>
      <dgm:spPr/>
    </dgm:pt>
    <dgm:pt modelId="{7475C67F-7163-4C3B-9F96-C5108F614F48}" type="pres">
      <dgm:prSet presAssocID="{982D5212-3ADE-4F2B-955A-88CA707ADE94}" presName="composite" presStyleCnt="0"/>
      <dgm:spPr/>
    </dgm:pt>
    <dgm:pt modelId="{182AD82D-799D-4965-A77B-75A1D89C865F}" type="pres">
      <dgm:prSet presAssocID="{982D5212-3ADE-4F2B-955A-88CA707ADE94}" presName="parentText" presStyleLbl="alignNode1" presStyleIdx="1" presStyleCnt="3">
        <dgm:presLayoutVars>
          <dgm:chMax val="1"/>
          <dgm:bulletEnabled val="1"/>
        </dgm:presLayoutVars>
      </dgm:prSet>
      <dgm:spPr/>
    </dgm:pt>
    <dgm:pt modelId="{BB93AB0B-2B92-4526-8ED5-78C3836BABFE}" type="pres">
      <dgm:prSet presAssocID="{982D5212-3ADE-4F2B-955A-88CA707ADE94}" presName="descendantText" presStyleLbl="alignAcc1" presStyleIdx="1" presStyleCnt="3">
        <dgm:presLayoutVars>
          <dgm:bulletEnabled val="1"/>
        </dgm:presLayoutVars>
      </dgm:prSet>
      <dgm:spPr/>
    </dgm:pt>
    <dgm:pt modelId="{B0D7CEDC-AACE-49AE-B464-7044637C70FA}" type="pres">
      <dgm:prSet presAssocID="{522254DD-AE1C-4842-BDCB-0C4E6E7D60B4}" presName="sp" presStyleCnt="0"/>
      <dgm:spPr/>
    </dgm:pt>
    <dgm:pt modelId="{DC6B4DE0-FFFE-4E2D-B417-DDAFB0CA180B}" type="pres">
      <dgm:prSet presAssocID="{74A39256-F469-4562-998E-2C2AED3FEF24}" presName="composite" presStyleCnt="0"/>
      <dgm:spPr/>
    </dgm:pt>
    <dgm:pt modelId="{0380FD45-35F4-4B73-9BB3-2B509F5F6897}" type="pres">
      <dgm:prSet presAssocID="{74A39256-F469-4562-998E-2C2AED3FEF24}" presName="parentText" presStyleLbl="alignNode1" presStyleIdx="2" presStyleCnt="3">
        <dgm:presLayoutVars>
          <dgm:chMax val="1"/>
          <dgm:bulletEnabled val="1"/>
        </dgm:presLayoutVars>
      </dgm:prSet>
      <dgm:spPr/>
    </dgm:pt>
    <dgm:pt modelId="{36F5EEBC-5A85-4A88-A8EC-1B59039E895B}" type="pres">
      <dgm:prSet presAssocID="{74A39256-F469-4562-998E-2C2AED3FEF24}" presName="descendantText" presStyleLbl="alignAcc1" presStyleIdx="2" presStyleCnt="3">
        <dgm:presLayoutVars>
          <dgm:bulletEnabled val="1"/>
        </dgm:presLayoutVars>
      </dgm:prSet>
      <dgm:spPr/>
    </dgm:pt>
  </dgm:ptLst>
  <dgm:cxnLst>
    <dgm:cxn modelId="{4016530B-81F9-4E6A-9DFD-4C7567A6A021}" srcId="{982D5212-3ADE-4F2B-955A-88CA707ADE94}" destId="{13FF08B5-562A-47D0-9E71-C767AEBF2589}" srcOrd="1" destOrd="0" parTransId="{312762CD-75C4-4CB3-A008-0D30938C7561}" sibTransId="{F3492D5A-2520-4E94-A604-363BADD61701}"/>
    <dgm:cxn modelId="{8A1D7F13-2350-40EE-A46E-AD20AE163755}" type="presOf" srcId="{95F9BD20-0F5D-425A-ADEB-A2ED79CDC10B}" destId="{1FE12B99-1442-4E1B-B102-8DAEF41BDAC7}" srcOrd="0" destOrd="0" presId="urn:microsoft.com/office/officeart/2005/8/layout/chevron2"/>
    <dgm:cxn modelId="{C0897F13-570A-4B3A-9C44-8D36BD7D959C}" srcId="{74A39256-F469-4562-998E-2C2AED3FEF24}" destId="{A80BB3E5-82AE-41E4-8DDA-23070B226AE4}" srcOrd="1" destOrd="0" parTransId="{D0A11D89-3758-4593-A822-91EF7795BF50}" sibTransId="{D2E27978-C551-4FA7-B836-CF3898DB6384}"/>
    <dgm:cxn modelId="{BDC54A15-9CB2-4BC8-AEC9-44F733F4F87C}" srcId="{E981794F-D6F2-44E6-B528-6561A78CFBA2}" destId="{982D5212-3ADE-4F2B-955A-88CA707ADE94}" srcOrd="1" destOrd="0" parTransId="{A313EE2B-5C84-4232-8612-01CD1AE4C2AB}" sibTransId="{522254DD-AE1C-4842-BDCB-0C4E6E7D60B4}"/>
    <dgm:cxn modelId="{F836EF20-C755-4EAA-ACE1-7367C9D0431E}" srcId="{74A39256-F469-4562-998E-2C2AED3FEF24}" destId="{68FDB651-2963-427D-ADA8-77B3D47A3E72}" srcOrd="0" destOrd="0" parTransId="{CE7BF9AE-23A1-4692-978F-E053516BBAAA}" sibTransId="{355B5189-6195-4C78-ADB6-D6DBC8111357}"/>
    <dgm:cxn modelId="{24095125-F9C3-4785-91F6-5C42847B9EA6}" type="presOf" srcId="{19CB36C7-1B7E-45C4-84D3-28C7316850F3}" destId="{1FE12B99-1442-4E1B-B102-8DAEF41BDAC7}" srcOrd="0" destOrd="1" presId="urn:microsoft.com/office/officeart/2005/8/layout/chevron2"/>
    <dgm:cxn modelId="{BBBA8C30-CE38-456B-B532-61C21FCC85A9}" srcId="{E981794F-D6F2-44E6-B528-6561A78CFBA2}" destId="{74A39256-F469-4562-998E-2C2AED3FEF24}" srcOrd="2" destOrd="0" parTransId="{DAB425E5-174C-48E7-8A0E-7E31359897C2}" sibTransId="{F31B8C6A-2D75-4929-9466-E81ECD8FD993}"/>
    <dgm:cxn modelId="{32BFDB3E-51C9-42AE-B4E1-CDFF4C8D40C5}" srcId="{E981794F-D6F2-44E6-B528-6561A78CFBA2}" destId="{C087B332-90F4-47BF-BA54-A81A19FBD395}" srcOrd="0" destOrd="0" parTransId="{CA49D089-97BD-49C3-87DC-DABEBD0E6147}" sibTransId="{AF42E61D-4EA4-4E87-96FD-1ACAAB1DDA57}"/>
    <dgm:cxn modelId="{C3BFDD3F-5A9E-4583-A434-0B9B0FA16A2B}" type="presOf" srcId="{68FDB651-2963-427D-ADA8-77B3D47A3E72}" destId="{36F5EEBC-5A85-4A88-A8EC-1B59039E895B}" srcOrd="0" destOrd="0" presId="urn:microsoft.com/office/officeart/2005/8/layout/chevron2"/>
    <dgm:cxn modelId="{BA10B94B-9C73-46EF-B3AC-582C73DBD977}" type="presOf" srcId="{74A39256-F469-4562-998E-2C2AED3FEF24}" destId="{0380FD45-35F4-4B73-9BB3-2B509F5F6897}" srcOrd="0" destOrd="0" presId="urn:microsoft.com/office/officeart/2005/8/layout/chevron2"/>
    <dgm:cxn modelId="{34B2B670-D3A1-4C51-9C52-ACC34B1C5B85}" type="presOf" srcId="{A80BB3E5-82AE-41E4-8DDA-23070B226AE4}" destId="{36F5EEBC-5A85-4A88-A8EC-1B59039E895B}" srcOrd="0" destOrd="1" presId="urn:microsoft.com/office/officeart/2005/8/layout/chevron2"/>
    <dgm:cxn modelId="{03F2C651-2306-4672-B7E7-8BF271341625}" type="presOf" srcId="{13FF08B5-562A-47D0-9E71-C767AEBF2589}" destId="{BB93AB0B-2B92-4526-8ED5-78C3836BABFE}" srcOrd="0" destOrd="1" presId="urn:microsoft.com/office/officeart/2005/8/layout/chevron2"/>
    <dgm:cxn modelId="{CC625883-E90A-4C7E-9A64-C52BE90EFE53}" type="presOf" srcId="{C087B332-90F4-47BF-BA54-A81A19FBD395}" destId="{75508486-9DF4-436F-ABF8-01A6D10CC2A1}" srcOrd="0" destOrd="0" presId="urn:microsoft.com/office/officeart/2005/8/layout/chevron2"/>
    <dgm:cxn modelId="{795B5B8B-303C-4684-9669-237C84B2E338}" srcId="{982D5212-3ADE-4F2B-955A-88CA707ADE94}" destId="{EE0EBA5B-3DDF-4C7A-B4DB-555611FB9123}" srcOrd="0" destOrd="0" parTransId="{50EBEC07-0A1C-423A-8713-0BF39FD95A73}" sibTransId="{195EC99C-3E02-4EFC-8733-26A2754D930D}"/>
    <dgm:cxn modelId="{B6E572A0-11AF-4532-A018-05122FB0CDC7}" srcId="{C087B332-90F4-47BF-BA54-A81A19FBD395}" destId="{19CB36C7-1B7E-45C4-84D3-28C7316850F3}" srcOrd="1" destOrd="0" parTransId="{77B6DBC0-442B-4310-9C05-C96C025C0427}" sibTransId="{BF6A6B22-1BF5-48D8-9D57-2BD13DDA0986}"/>
    <dgm:cxn modelId="{870823A4-45EC-4BB9-979E-FCCAEDBCEACA}" type="presOf" srcId="{E981794F-D6F2-44E6-B528-6561A78CFBA2}" destId="{83A519B9-5810-4DB1-BF85-EA5D33ACE024}" srcOrd="0" destOrd="0" presId="urn:microsoft.com/office/officeart/2005/8/layout/chevron2"/>
    <dgm:cxn modelId="{E76C2AC2-ED68-4C0E-88D7-E13EB128B1CF}" type="presOf" srcId="{EE0EBA5B-3DDF-4C7A-B4DB-555611FB9123}" destId="{BB93AB0B-2B92-4526-8ED5-78C3836BABFE}" srcOrd="0" destOrd="0" presId="urn:microsoft.com/office/officeart/2005/8/layout/chevron2"/>
    <dgm:cxn modelId="{F1101DD9-4FA2-4ED3-B90A-B0D560F9E36C}" type="presOf" srcId="{982D5212-3ADE-4F2B-955A-88CA707ADE94}" destId="{182AD82D-799D-4965-A77B-75A1D89C865F}" srcOrd="0" destOrd="0" presId="urn:microsoft.com/office/officeart/2005/8/layout/chevron2"/>
    <dgm:cxn modelId="{75126AE2-A179-4B15-9612-67BCC8E4FB47}" srcId="{C087B332-90F4-47BF-BA54-A81A19FBD395}" destId="{95F9BD20-0F5D-425A-ADEB-A2ED79CDC10B}" srcOrd="0" destOrd="0" parTransId="{FFD30B9A-F4DE-4AC0-9635-0DAA29965785}" sibTransId="{98D4F577-405B-40B7-A1A8-A199514D35F9}"/>
    <dgm:cxn modelId="{E9C7850E-D197-48FB-B878-D7AC5879D74E}" type="presParOf" srcId="{83A519B9-5810-4DB1-BF85-EA5D33ACE024}" destId="{6B0D9248-315C-4C8C-8FBE-FA30A66AC5F5}" srcOrd="0" destOrd="0" presId="urn:microsoft.com/office/officeart/2005/8/layout/chevron2"/>
    <dgm:cxn modelId="{7828D927-92AA-42FB-8827-0EA61DAB214C}" type="presParOf" srcId="{6B0D9248-315C-4C8C-8FBE-FA30A66AC5F5}" destId="{75508486-9DF4-436F-ABF8-01A6D10CC2A1}" srcOrd="0" destOrd="0" presId="urn:microsoft.com/office/officeart/2005/8/layout/chevron2"/>
    <dgm:cxn modelId="{F2A5D051-59E5-4912-82E3-9042441E9065}" type="presParOf" srcId="{6B0D9248-315C-4C8C-8FBE-FA30A66AC5F5}" destId="{1FE12B99-1442-4E1B-B102-8DAEF41BDAC7}" srcOrd="1" destOrd="0" presId="urn:microsoft.com/office/officeart/2005/8/layout/chevron2"/>
    <dgm:cxn modelId="{4E8287E9-53E4-441D-8545-4473519291DF}" type="presParOf" srcId="{83A519B9-5810-4DB1-BF85-EA5D33ACE024}" destId="{4A6BE956-BE79-4A78-A838-D5BC1875FB32}" srcOrd="1" destOrd="0" presId="urn:microsoft.com/office/officeart/2005/8/layout/chevron2"/>
    <dgm:cxn modelId="{77A6A52A-3641-4C20-B4B0-A8F0EB65E24A}" type="presParOf" srcId="{83A519B9-5810-4DB1-BF85-EA5D33ACE024}" destId="{7475C67F-7163-4C3B-9F96-C5108F614F48}" srcOrd="2" destOrd="0" presId="urn:microsoft.com/office/officeart/2005/8/layout/chevron2"/>
    <dgm:cxn modelId="{295F6073-74A2-4405-9D8D-8975EE760F65}" type="presParOf" srcId="{7475C67F-7163-4C3B-9F96-C5108F614F48}" destId="{182AD82D-799D-4965-A77B-75A1D89C865F}" srcOrd="0" destOrd="0" presId="urn:microsoft.com/office/officeart/2005/8/layout/chevron2"/>
    <dgm:cxn modelId="{DDE27FC9-4EB8-4CC9-A6F4-0F242752784B}" type="presParOf" srcId="{7475C67F-7163-4C3B-9F96-C5108F614F48}" destId="{BB93AB0B-2B92-4526-8ED5-78C3836BABFE}" srcOrd="1" destOrd="0" presId="urn:microsoft.com/office/officeart/2005/8/layout/chevron2"/>
    <dgm:cxn modelId="{3A758B6D-5E0A-4D1E-959F-6AA6BF18F435}" type="presParOf" srcId="{83A519B9-5810-4DB1-BF85-EA5D33ACE024}" destId="{B0D7CEDC-AACE-49AE-B464-7044637C70FA}" srcOrd="3" destOrd="0" presId="urn:microsoft.com/office/officeart/2005/8/layout/chevron2"/>
    <dgm:cxn modelId="{6D3F5447-4E68-4817-ABAF-9DB3AA6B7EA4}" type="presParOf" srcId="{83A519B9-5810-4DB1-BF85-EA5D33ACE024}" destId="{DC6B4DE0-FFFE-4E2D-B417-DDAFB0CA180B}" srcOrd="4" destOrd="0" presId="urn:microsoft.com/office/officeart/2005/8/layout/chevron2"/>
    <dgm:cxn modelId="{14A99754-53AF-40B8-B74B-FBF98613BA33}" type="presParOf" srcId="{DC6B4DE0-FFFE-4E2D-B417-DDAFB0CA180B}" destId="{0380FD45-35F4-4B73-9BB3-2B509F5F6897}" srcOrd="0" destOrd="0" presId="urn:microsoft.com/office/officeart/2005/8/layout/chevron2"/>
    <dgm:cxn modelId="{EAA90A8D-E5B3-47A5-A6CE-392524D5601A}" type="presParOf" srcId="{DC6B4DE0-FFFE-4E2D-B417-DDAFB0CA180B}" destId="{36F5EEBC-5A85-4A88-A8EC-1B59039E89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B57170-9218-45BC-9EE7-FC17F3C811C8}" type="doc">
      <dgm:prSet loTypeId="urn:microsoft.com/office/officeart/2005/8/layout/venn2" loCatId="relationship" qsTypeId="urn:microsoft.com/office/officeart/2005/8/quickstyle/simple2" qsCatId="simple" csTypeId="urn:microsoft.com/office/officeart/2005/8/colors/colorful2" csCatId="colorful" phldr="1"/>
      <dgm:spPr/>
      <dgm:t>
        <a:bodyPr/>
        <a:lstStyle/>
        <a:p>
          <a:endParaRPr lang="fr-CH"/>
        </a:p>
      </dgm:t>
    </dgm:pt>
    <dgm:pt modelId="{2FFB8C11-6384-41EF-B113-034607C1863A}">
      <dgm:prSet phldrT="[Texte]"/>
      <dgm:spPr/>
      <dgm:t>
        <a:bodyPr/>
        <a:lstStyle/>
        <a:p>
          <a:r>
            <a:rPr lang="fr-CH"/>
            <a:t>Société</a:t>
          </a:r>
          <a:endParaRPr lang="fr-CH" dirty="0"/>
        </a:p>
      </dgm:t>
    </dgm:pt>
    <dgm:pt modelId="{B2AA31FE-F916-40AC-919E-7360CD8DEF75}" type="parTrans" cxnId="{699B80FB-B960-406B-85C6-92EABE0CC649}">
      <dgm:prSet/>
      <dgm:spPr/>
      <dgm:t>
        <a:bodyPr/>
        <a:lstStyle/>
        <a:p>
          <a:endParaRPr lang="fr-CH"/>
        </a:p>
      </dgm:t>
    </dgm:pt>
    <dgm:pt modelId="{BA03B57B-FE8D-4B95-8CA3-5767347E1BC1}" type="sibTrans" cxnId="{699B80FB-B960-406B-85C6-92EABE0CC649}">
      <dgm:prSet/>
      <dgm:spPr/>
      <dgm:t>
        <a:bodyPr/>
        <a:lstStyle/>
        <a:p>
          <a:endParaRPr lang="fr-CH"/>
        </a:p>
      </dgm:t>
    </dgm:pt>
    <dgm:pt modelId="{7FD2C2BD-08F6-4D45-832C-CF3699526122}">
      <dgm:prSet/>
      <dgm:spPr/>
      <dgm:t>
        <a:bodyPr/>
        <a:lstStyle/>
        <a:p>
          <a:r>
            <a:rPr lang="fr-CH"/>
            <a:t>Parties prenantes extérieures</a:t>
          </a:r>
          <a:endParaRPr lang="fr-CH" dirty="0"/>
        </a:p>
      </dgm:t>
    </dgm:pt>
    <dgm:pt modelId="{8FE75902-7503-43C1-AC15-6080AF14A850}" type="parTrans" cxnId="{C8002A46-CC29-4189-A218-8B2B41B91DD4}">
      <dgm:prSet/>
      <dgm:spPr/>
      <dgm:t>
        <a:bodyPr/>
        <a:lstStyle/>
        <a:p>
          <a:endParaRPr lang="fr-CH"/>
        </a:p>
      </dgm:t>
    </dgm:pt>
    <dgm:pt modelId="{00328CE6-45AB-4B77-86EF-F802C92E50EA}" type="sibTrans" cxnId="{C8002A46-CC29-4189-A218-8B2B41B91DD4}">
      <dgm:prSet/>
      <dgm:spPr/>
      <dgm:t>
        <a:bodyPr/>
        <a:lstStyle/>
        <a:p>
          <a:endParaRPr lang="fr-CH"/>
        </a:p>
      </dgm:t>
    </dgm:pt>
    <dgm:pt modelId="{8431BAA7-CB08-4602-96AF-02095BA244F1}">
      <dgm:prSet/>
      <dgm:spPr/>
      <dgm:t>
        <a:bodyPr/>
        <a:lstStyle/>
        <a:p>
          <a:r>
            <a:rPr lang="fr-CH"/>
            <a:t>Organisme</a:t>
          </a:r>
          <a:endParaRPr lang="fr-CH" dirty="0"/>
        </a:p>
      </dgm:t>
    </dgm:pt>
    <dgm:pt modelId="{3C04D160-8CAE-4C06-B025-56A940A86408}" type="parTrans" cxnId="{B8069AA8-FE6D-45E8-A6BD-D98F2FA361F7}">
      <dgm:prSet/>
      <dgm:spPr/>
      <dgm:t>
        <a:bodyPr/>
        <a:lstStyle/>
        <a:p>
          <a:endParaRPr lang="fr-CH"/>
        </a:p>
      </dgm:t>
    </dgm:pt>
    <dgm:pt modelId="{4C6E09E2-D001-4061-A581-BF2B8178CEC9}" type="sibTrans" cxnId="{B8069AA8-FE6D-45E8-A6BD-D98F2FA361F7}">
      <dgm:prSet/>
      <dgm:spPr/>
      <dgm:t>
        <a:bodyPr/>
        <a:lstStyle/>
        <a:p>
          <a:endParaRPr lang="fr-CH"/>
        </a:p>
      </dgm:t>
    </dgm:pt>
    <dgm:pt modelId="{09EF6D4E-9E77-4C7B-B849-0D519DE067B3}">
      <dgm:prSet/>
      <dgm:spPr/>
      <dgm:t>
        <a:bodyPr/>
        <a:lstStyle/>
        <a:p>
          <a:r>
            <a:rPr lang="fr-CH"/>
            <a:t>Système documentaire</a:t>
          </a:r>
          <a:endParaRPr lang="fr-CH" dirty="0"/>
        </a:p>
      </dgm:t>
    </dgm:pt>
    <dgm:pt modelId="{30B15550-E613-428B-80D1-0FC6AEC5A188}" type="parTrans" cxnId="{A0B8A0E1-9C40-40A0-9E4B-88DCC8090528}">
      <dgm:prSet/>
      <dgm:spPr/>
      <dgm:t>
        <a:bodyPr/>
        <a:lstStyle/>
        <a:p>
          <a:endParaRPr lang="fr-CH"/>
        </a:p>
      </dgm:t>
    </dgm:pt>
    <dgm:pt modelId="{183525C6-8760-45C3-820F-4FF740D19532}" type="sibTrans" cxnId="{A0B8A0E1-9C40-40A0-9E4B-88DCC8090528}">
      <dgm:prSet/>
      <dgm:spPr/>
      <dgm:t>
        <a:bodyPr/>
        <a:lstStyle/>
        <a:p>
          <a:endParaRPr lang="fr-CH"/>
        </a:p>
      </dgm:t>
    </dgm:pt>
    <dgm:pt modelId="{1D71D712-360A-42A2-B2F4-927AD7C72B6C}">
      <dgm:prSet/>
      <dgm:spPr/>
      <dgm:t>
        <a:bodyPr/>
        <a:lstStyle/>
        <a:p>
          <a:r>
            <a:rPr lang="fr-CH" dirty="0"/>
            <a:t>Documents d’activité et processus documentaires</a:t>
          </a:r>
        </a:p>
      </dgm:t>
    </dgm:pt>
    <dgm:pt modelId="{96A97BA9-BA9C-42F2-81E1-9D757DFDD236}" type="parTrans" cxnId="{85468FA0-8ABC-4F07-8CEA-AA12CC542F83}">
      <dgm:prSet/>
      <dgm:spPr/>
      <dgm:t>
        <a:bodyPr/>
        <a:lstStyle/>
        <a:p>
          <a:endParaRPr lang="fr-CH"/>
        </a:p>
      </dgm:t>
    </dgm:pt>
    <dgm:pt modelId="{95B347BA-10D9-426C-A8AE-0E2A60928FF4}" type="sibTrans" cxnId="{85468FA0-8ABC-4F07-8CEA-AA12CC542F83}">
      <dgm:prSet/>
      <dgm:spPr/>
      <dgm:t>
        <a:bodyPr/>
        <a:lstStyle/>
        <a:p>
          <a:endParaRPr lang="fr-CH"/>
        </a:p>
      </dgm:t>
    </dgm:pt>
    <dgm:pt modelId="{88B68C7C-9C71-4E56-880D-B930C6D35008}" type="pres">
      <dgm:prSet presAssocID="{25B57170-9218-45BC-9EE7-FC17F3C811C8}" presName="Name0" presStyleCnt="0">
        <dgm:presLayoutVars>
          <dgm:chMax val="7"/>
          <dgm:resizeHandles val="exact"/>
        </dgm:presLayoutVars>
      </dgm:prSet>
      <dgm:spPr/>
    </dgm:pt>
    <dgm:pt modelId="{FC63DD8D-777A-468D-8333-62C73A9AEF67}" type="pres">
      <dgm:prSet presAssocID="{25B57170-9218-45BC-9EE7-FC17F3C811C8}" presName="comp1" presStyleCnt="0"/>
      <dgm:spPr/>
    </dgm:pt>
    <dgm:pt modelId="{FA6FDCF7-678A-4770-80D6-4A9980AB5810}" type="pres">
      <dgm:prSet presAssocID="{25B57170-9218-45BC-9EE7-FC17F3C811C8}" presName="circle1" presStyleLbl="node1" presStyleIdx="0" presStyleCnt="5" custLinFactNeighborX="-142" custLinFactNeighborY="609"/>
      <dgm:spPr/>
    </dgm:pt>
    <dgm:pt modelId="{685A6806-D596-4124-83CD-CE5598D9565F}" type="pres">
      <dgm:prSet presAssocID="{25B57170-9218-45BC-9EE7-FC17F3C811C8}" presName="c1text" presStyleLbl="node1" presStyleIdx="0" presStyleCnt="5">
        <dgm:presLayoutVars>
          <dgm:bulletEnabled val="1"/>
        </dgm:presLayoutVars>
      </dgm:prSet>
      <dgm:spPr/>
    </dgm:pt>
    <dgm:pt modelId="{1EF2DE4E-4E8E-47EA-823B-0927FAA6368D}" type="pres">
      <dgm:prSet presAssocID="{25B57170-9218-45BC-9EE7-FC17F3C811C8}" presName="comp2" presStyleCnt="0"/>
      <dgm:spPr/>
    </dgm:pt>
    <dgm:pt modelId="{F7550788-691C-41EB-BE1F-AF3F203EA9C1}" type="pres">
      <dgm:prSet presAssocID="{25B57170-9218-45BC-9EE7-FC17F3C811C8}" presName="circle2" presStyleLbl="node1" presStyleIdx="1" presStyleCnt="5"/>
      <dgm:spPr/>
    </dgm:pt>
    <dgm:pt modelId="{84608063-394E-403E-812E-9A26F9103B7F}" type="pres">
      <dgm:prSet presAssocID="{25B57170-9218-45BC-9EE7-FC17F3C811C8}" presName="c2text" presStyleLbl="node1" presStyleIdx="1" presStyleCnt="5">
        <dgm:presLayoutVars>
          <dgm:bulletEnabled val="1"/>
        </dgm:presLayoutVars>
      </dgm:prSet>
      <dgm:spPr/>
    </dgm:pt>
    <dgm:pt modelId="{D5535B13-6E37-4628-BE34-D672AD672305}" type="pres">
      <dgm:prSet presAssocID="{25B57170-9218-45BC-9EE7-FC17F3C811C8}" presName="comp3" presStyleCnt="0"/>
      <dgm:spPr/>
    </dgm:pt>
    <dgm:pt modelId="{ACB57711-C23B-4E40-9D9D-04A372A845A6}" type="pres">
      <dgm:prSet presAssocID="{25B57170-9218-45BC-9EE7-FC17F3C811C8}" presName="circle3" presStyleLbl="node1" presStyleIdx="2" presStyleCnt="5" custLinFactNeighborX="143" custLinFactNeighborY="-364"/>
      <dgm:spPr/>
    </dgm:pt>
    <dgm:pt modelId="{031BB1FA-2AC7-4A2A-A3B0-5466ABD8A305}" type="pres">
      <dgm:prSet presAssocID="{25B57170-9218-45BC-9EE7-FC17F3C811C8}" presName="c3text" presStyleLbl="node1" presStyleIdx="2" presStyleCnt="5">
        <dgm:presLayoutVars>
          <dgm:bulletEnabled val="1"/>
        </dgm:presLayoutVars>
      </dgm:prSet>
      <dgm:spPr/>
    </dgm:pt>
    <dgm:pt modelId="{DA66CB97-50A8-4F47-9CDD-121A9B29CD1A}" type="pres">
      <dgm:prSet presAssocID="{25B57170-9218-45BC-9EE7-FC17F3C811C8}" presName="comp4" presStyleCnt="0"/>
      <dgm:spPr/>
    </dgm:pt>
    <dgm:pt modelId="{43215FF8-8159-4231-9931-D3F9DDA06AD4}" type="pres">
      <dgm:prSet presAssocID="{25B57170-9218-45BC-9EE7-FC17F3C811C8}" presName="circle4" presStyleLbl="node1" presStyleIdx="3" presStyleCnt="5" custLinFactNeighborX="-1679" custLinFactNeighborY="-463"/>
      <dgm:spPr/>
    </dgm:pt>
    <dgm:pt modelId="{0E31EBAF-5101-41BE-BE97-D9541DE60019}" type="pres">
      <dgm:prSet presAssocID="{25B57170-9218-45BC-9EE7-FC17F3C811C8}" presName="c4text" presStyleLbl="node1" presStyleIdx="3" presStyleCnt="5">
        <dgm:presLayoutVars>
          <dgm:bulletEnabled val="1"/>
        </dgm:presLayoutVars>
      </dgm:prSet>
      <dgm:spPr/>
    </dgm:pt>
    <dgm:pt modelId="{1048F149-9734-40D9-BEAA-641AB65A0093}" type="pres">
      <dgm:prSet presAssocID="{25B57170-9218-45BC-9EE7-FC17F3C811C8}" presName="comp5" presStyleCnt="0"/>
      <dgm:spPr/>
    </dgm:pt>
    <dgm:pt modelId="{F67837CB-18F7-41EA-9F37-6F71E10B1172}" type="pres">
      <dgm:prSet presAssocID="{25B57170-9218-45BC-9EE7-FC17F3C811C8}" presName="circle5" presStyleLbl="node1" presStyleIdx="4" presStyleCnt="5" custLinFactNeighborX="-2309" custLinFactNeighborY="794"/>
      <dgm:spPr/>
    </dgm:pt>
    <dgm:pt modelId="{12983E1F-2A51-4473-ABDD-6515753214B5}" type="pres">
      <dgm:prSet presAssocID="{25B57170-9218-45BC-9EE7-FC17F3C811C8}" presName="c5text" presStyleLbl="node1" presStyleIdx="4" presStyleCnt="5">
        <dgm:presLayoutVars>
          <dgm:bulletEnabled val="1"/>
        </dgm:presLayoutVars>
      </dgm:prSet>
      <dgm:spPr/>
    </dgm:pt>
  </dgm:ptLst>
  <dgm:cxnLst>
    <dgm:cxn modelId="{F27A201C-1647-4DE5-AE48-F473022F9398}" type="presOf" srcId="{8431BAA7-CB08-4602-96AF-02095BA244F1}" destId="{ACB57711-C23B-4E40-9D9D-04A372A845A6}" srcOrd="0" destOrd="0" presId="urn:microsoft.com/office/officeart/2005/8/layout/venn2"/>
    <dgm:cxn modelId="{C68CF02A-26DD-4CEF-A864-01FAF38AF819}" type="presOf" srcId="{09EF6D4E-9E77-4C7B-B849-0D519DE067B3}" destId="{43215FF8-8159-4231-9931-D3F9DDA06AD4}" srcOrd="0" destOrd="0" presId="urn:microsoft.com/office/officeart/2005/8/layout/venn2"/>
    <dgm:cxn modelId="{C24E432B-81A6-472D-8F90-B03422AFD72A}" type="presOf" srcId="{1D71D712-360A-42A2-B2F4-927AD7C72B6C}" destId="{F67837CB-18F7-41EA-9F37-6F71E10B1172}" srcOrd="0" destOrd="0" presId="urn:microsoft.com/office/officeart/2005/8/layout/venn2"/>
    <dgm:cxn modelId="{9C760137-5E3C-43C4-8E2D-4EB6C9AF1A2B}" type="presOf" srcId="{8431BAA7-CB08-4602-96AF-02095BA244F1}" destId="{031BB1FA-2AC7-4A2A-A3B0-5466ABD8A305}" srcOrd="1" destOrd="0" presId="urn:microsoft.com/office/officeart/2005/8/layout/venn2"/>
    <dgm:cxn modelId="{132BDE42-4527-4FBF-B933-A1FE45248D02}" type="presOf" srcId="{2FFB8C11-6384-41EF-B113-034607C1863A}" destId="{FA6FDCF7-678A-4770-80D6-4A9980AB5810}" srcOrd="0" destOrd="0" presId="urn:microsoft.com/office/officeart/2005/8/layout/venn2"/>
    <dgm:cxn modelId="{C8002A46-CC29-4189-A218-8B2B41B91DD4}" srcId="{25B57170-9218-45BC-9EE7-FC17F3C811C8}" destId="{7FD2C2BD-08F6-4D45-832C-CF3699526122}" srcOrd="1" destOrd="0" parTransId="{8FE75902-7503-43C1-AC15-6080AF14A850}" sibTransId="{00328CE6-45AB-4B77-86EF-F802C92E50EA}"/>
    <dgm:cxn modelId="{A736C446-F1B1-454D-90C0-8C103554A5DB}" type="presOf" srcId="{2FFB8C11-6384-41EF-B113-034607C1863A}" destId="{685A6806-D596-4124-83CD-CE5598D9565F}" srcOrd="1" destOrd="0" presId="urn:microsoft.com/office/officeart/2005/8/layout/venn2"/>
    <dgm:cxn modelId="{B5D4E86A-0B6A-48F6-AA46-7B5CE580066A}" type="presOf" srcId="{7FD2C2BD-08F6-4D45-832C-CF3699526122}" destId="{F7550788-691C-41EB-BE1F-AF3F203EA9C1}" srcOrd="0" destOrd="0" presId="urn:microsoft.com/office/officeart/2005/8/layout/venn2"/>
    <dgm:cxn modelId="{595C1C55-76EF-4180-82C9-CAEE12B05F6C}" type="presOf" srcId="{7FD2C2BD-08F6-4D45-832C-CF3699526122}" destId="{84608063-394E-403E-812E-9A26F9103B7F}" srcOrd="1" destOrd="0" presId="urn:microsoft.com/office/officeart/2005/8/layout/venn2"/>
    <dgm:cxn modelId="{85468FA0-8ABC-4F07-8CEA-AA12CC542F83}" srcId="{25B57170-9218-45BC-9EE7-FC17F3C811C8}" destId="{1D71D712-360A-42A2-B2F4-927AD7C72B6C}" srcOrd="4" destOrd="0" parTransId="{96A97BA9-BA9C-42F2-81E1-9D757DFDD236}" sibTransId="{95B347BA-10D9-426C-A8AE-0E2A60928FF4}"/>
    <dgm:cxn modelId="{B8069AA8-FE6D-45E8-A6BD-D98F2FA361F7}" srcId="{25B57170-9218-45BC-9EE7-FC17F3C811C8}" destId="{8431BAA7-CB08-4602-96AF-02095BA244F1}" srcOrd="2" destOrd="0" parTransId="{3C04D160-8CAE-4C06-B025-56A940A86408}" sibTransId="{4C6E09E2-D001-4061-A581-BF2B8178CEC9}"/>
    <dgm:cxn modelId="{72411DBA-3F04-487B-BBE4-AB5A38BD95F9}" type="presOf" srcId="{25B57170-9218-45BC-9EE7-FC17F3C811C8}" destId="{88B68C7C-9C71-4E56-880D-B930C6D35008}" srcOrd="0" destOrd="0" presId="urn:microsoft.com/office/officeart/2005/8/layout/venn2"/>
    <dgm:cxn modelId="{9313FABE-6E3F-4C25-B864-534F68E9279C}" type="presOf" srcId="{09EF6D4E-9E77-4C7B-B849-0D519DE067B3}" destId="{0E31EBAF-5101-41BE-BE97-D9541DE60019}" srcOrd="1" destOrd="0" presId="urn:microsoft.com/office/officeart/2005/8/layout/venn2"/>
    <dgm:cxn modelId="{62958EDF-2733-468A-AE89-A1591F97CDC2}" type="presOf" srcId="{1D71D712-360A-42A2-B2F4-927AD7C72B6C}" destId="{12983E1F-2A51-4473-ABDD-6515753214B5}" srcOrd="1" destOrd="0" presId="urn:microsoft.com/office/officeart/2005/8/layout/venn2"/>
    <dgm:cxn modelId="{A0B8A0E1-9C40-40A0-9E4B-88DCC8090528}" srcId="{25B57170-9218-45BC-9EE7-FC17F3C811C8}" destId="{09EF6D4E-9E77-4C7B-B849-0D519DE067B3}" srcOrd="3" destOrd="0" parTransId="{30B15550-E613-428B-80D1-0FC6AEC5A188}" sibTransId="{183525C6-8760-45C3-820F-4FF740D19532}"/>
    <dgm:cxn modelId="{699B80FB-B960-406B-85C6-92EABE0CC649}" srcId="{25B57170-9218-45BC-9EE7-FC17F3C811C8}" destId="{2FFB8C11-6384-41EF-B113-034607C1863A}" srcOrd="0" destOrd="0" parTransId="{B2AA31FE-F916-40AC-919E-7360CD8DEF75}" sibTransId="{BA03B57B-FE8D-4B95-8CA3-5767347E1BC1}"/>
    <dgm:cxn modelId="{4ACDA9EE-0C91-4FA1-B62B-8DF4F07BB425}" type="presParOf" srcId="{88B68C7C-9C71-4E56-880D-B930C6D35008}" destId="{FC63DD8D-777A-468D-8333-62C73A9AEF67}" srcOrd="0" destOrd="0" presId="urn:microsoft.com/office/officeart/2005/8/layout/venn2"/>
    <dgm:cxn modelId="{1FB07068-E209-4D4B-877C-687219B99326}" type="presParOf" srcId="{FC63DD8D-777A-468D-8333-62C73A9AEF67}" destId="{FA6FDCF7-678A-4770-80D6-4A9980AB5810}" srcOrd="0" destOrd="0" presId="urn:microsoft.com/office/officeart/2005/8/layout/venn2"/>
    <dgm:cxn modelId="{F48BD69F-2EF6-40D3-AAFE-EBD654BB5C13}" type="presParOf" srcId="{FC63DD8D-777A-468D-8333-62C73A9AEF67}" destId="{685A6806-D596-4124-83CD-CE5598D9565F}" srcOrd="1" destOrd="0" presId="urn:microsoft.com/office/officeart/2005/8/layout/venn2"/>
    <dgm:cxn modelId="{F6E66EB1-2C5E-4AF5-B7E3-A3FFDFFD6FF5}" type="presParOf" srcId="{88B68C7C-9C71-4E56-880D-B930C6D35008}" destId="{1EF2DE4E-4E8E-47EA-823B-0927FAA6368D}" srcOrd="1" destOrd="0" presId="urn:microsoft.com/office/officeart/2005/8/layout/venn2"/>
    <dgm:cxn modelId="{C68D41CE-C256-43C1-B95E-7C43E628593E}" type="presParOf" srcId="{1EF2DE4E-4E8E-47EA-823B-0927FAA6368D}" destId="{F7550788-691C-41EB-BE1F-AF3F203EA9C1}" srcOrd="0" destOrd="0" presId="urn:microsoft.com/office/officeart/2005/8/layout/venn2"/>
    <dgm:cxn modelId="{2E44B35C-1283-4ECC-95A0-E21D3806FEC2}" type="presParOf" srcId="{1EF2DE4E-4E8E-47EA-823B-0927FAA6368D}" destId="{84608063-394E-403E-812E-9A26F9103B7F}" srcOrd="1" destOrd="0" presId="urn:microsoft.com/office/officeart/2005/8/layout/venn2"/>
    <dgm:cxn modelId="{8EA5BF39-77F3-4736-9633-BDDD88FEA49F}" type="presParOf" srcId="{88B68C7C-9C71-4E56-880D-B930C6D35008}" destId="{D5535B13-6E37-4628-BE34-D672AD672305}" srcOrd="2" destOrd="0" presId="urn:microsoft.com/office/officeart/2005/8/layout/venn2"/>
    <dgm:cxn modelId="{0D027B20-EBFF-4F09-9DCB-F13D73501C34}" type="presParOf" srcId="{D5535B13-6E37-4628-BE34-D672AD672305}" destId="{ACB57711-C23B-4E40-9D9D-04A372A845A6}" srcOrd="0" destOrd="0" presId="urn:microsoft.com/office/officeart/2005/8/layout/venn2"/>
    <dgm:cxn modelId="{5DBD2157-C91A-4B43-8951-DF63A15E6E5E}" type="presParOf" srcId="{D5535B13-6E37-4628-BE34-D672AD672305}" destId="{031BB1FA-2AC7-4A2A-A3B0-5466ABD8A305}" srcOrd="1" destOrd="0" presId="urn:microsoft.com/office/officeart/2005/8/layout/venn2"/>
    <dgm:cxn modelId="{20E32901-E8A5-4720-8A19-D26F268988A2}" type="presParOf" srcId="{88B68C7C-9C71-4E56-880D-B930C6D35008}" destId="{DA66CB97-50A8-4F47-9CDD-121A9B29CD1A}" srcOrd="3" destOrd="0" presId="urn:microsoft.com/office/officeart/2005/8/layout/venn2"/>
    <dgm:cxn modelId="{FFCCE1B8-DD58-43D8-9FD4-7871A57FF40D}" type="presParOf" srcId="{DA66CB97-50A8-4F47-9CDD-121A9B29CD1A}" destId="{43215FF8-8159-4231-9931-D3F9DDA06AD4}" srcOrd="0" destOrd="0" presId="urn:microsoft.com/office/officeart/2005/8/layout/venn2"/>
    <dgm:cxn modelId="{B59724CC-14D6-4BA8-B1FF-125C83EF0983}" type="presParOf" srcId="{DA66CB97-50A8-4F47-9CDD-121A9B29CD1A}" destId="{0E31EBAF-5101-41BE-BE97-D9541DE60019}" srcOrd="1" destOrd="0" presId="urn:microsoft.com/office/officeart/2005/8/layout/venn2"/>
    <dgm:cxn modelId="{C74558A8-BC76-45B4-AC36-3B2E6219315D}" type="presParOf" srcId="{88B68C7C-9C71-4E56-880D-B930C6D35008}" destId="{1048F149-9734-40D9-BEAA-641AB65A0093}" srcOrd="4" destOrd="0" presId="urn:microsoft.com/office/officeart/2005/8/layout/venn2"/>
    <dgm:cxn modelId="{BDDD2399-AB87-40F9-A0F8-D2424FCD9C13}" type="presParOf" srcId="{1048F149-9734-40D9-BEAA-641AB65A0093}" destId="{F67837CB-18F7-41EA-9F37-6F71E10B1172}" srcOrd="0" destOrd="0" presId="urn:microsoft.com/office/officeart/2005/8/layout/venn2"/>
    <dgm:cxn modelId="{8C53508D-2015-4BD6-8F60-DF1B6A2C9345}" type="presParOf" srcId="{1048F149-9734-40D9-BEAA-641AB65A0093}" destId="{12983E1F-2A51-4473-ABDD-6515753214B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4033C7-D240-4270-8472-DA988E392FD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2B5EFA13-15F8-4B89-BEB2-364E5CE019BD}">
      <dgm:prSet phldrT="[Texte]"/>
      <dgm:spPr/>
      <dgm:t>
        <a:bodyPr/>
        <a:lstStyle/>
        <a:p>
          <a:r>
            <a:rPr lang="fr-FR" dirty="0"/>
            <a:t>Politique de gouvernance informationnelle</a:t>
          </a:r>
        </a:p>
      </dgm:t>
    </dgm:pt>
    <dgm:pt modelId="{B3BEEB6A-EE3E-4A61-A88C-B76B69F8D9D0}" type="parTrans" cxnId="{4B3729BB-F5DB-4C3B-9975-AC485E4CB2BA}">
      <dgm:prSet/>
      <dgm:spPr/>
      <dgm:t>
        <a:bodyPr/>
        <a:lstStyle/>
        <a:p>
          <a:endParaRPr lang="fr-FR"/>
        </a:p>
      </dgm:t>
    </dgm:pt>
    <dgm:pt modelId="{90265377-55AB-4E7C-8A85-D4D45C7DCB82}" type="sibTrans" cxnId="{4B3729BB-F5DB-4C3B-9975-AC485E4CB2BA}">
      <dgm:prSet/>
      <dgm:spPr/>
      <dgm:t>
        <a:bodyPr/>
        <a:lstStyle/>
        <a:p>
          <a:endParaRPr lang="fr-FR"/>
        </a:p>
      </dgm:t>
    </dgm:pt>
    <dgm:pt modelId="{8DBC13EC-C573-45C8-9929-BA02CB30CB3A}">
      <dgm:prSet phldrT="[Texte]"/>
      <dgm:spPr/>
      <dgm:t>
        <a:bodyPr/>
        <a:lstStyle/>
        <a:p>
          <a:r>
            <a:rPr lang="fr-FR" dirty="0"/>
            <a:t>Registre d’actifs informationnels</a:t>
          </a:r>
        </a:p>
      </dgm:t>
    </dgm:pt>
    <dgm:pt modelId="{9BD18B7F-94A4-4A8A-B68F-85B2611814C0}" type="parTrans" cxnId="{CF30C3BA-6166-4282-B3CB-E437BEF5B817}">
      <dgm:prSet/>
      <dgm:spPr/>
      <dgm:t>
        <a:bodyPr/>
        <a:lstStyle/>
        <a:p>
          <a:endParaRPr lang="fr-FR"/>
        </a:p>
      </dgm:t>
    </dgm:pt>
    <dgm:pt modelId="{3DFECFB4-4515-45E0-954C-33E058C7CE0C}" type="sibTrans" cxnId="{CF30C3BA-6166-4282-B3CB-E437BEF5B817}">
      <dgm:prSet/>
      <dgm:spPr/>
      <dgm:t>
        <a:bodyPr/>
        <a:lstStyle/>
        <a:p>
          <a:endParaRPr lang="fr-FR"/>
        </a:p>
      </dgm:t>
    </dgm:pt>
    <dgm:pt modelId="{7655C797-A22A-4C05-89D4-D2F103C4FEC8}">
      <dgm:prSet phldrT="[Texte]"/>
      <dgm:spPr/>
      <dgm:t>
        <a:bodyPr/>
        <a:lstStyle/>
        <a:p>
          <a:r>
            <a:rPr lang="fr-FR" dirty="0"/>
            <a:t>Outils de records management</a:t>
          </a:r>
        </a:p>
      </dgm:t>
    </dgm:pt>
    <dgm:pt modelId="{0222A1A7-2BB0-437F-B2AA-A883F198F861}" type="parTrans" cxnId="{ED662AB3-0ADB-4D88-BC0B-26E85359861F}">
      <dgm:prSet/>
      <dgm:spPr/>
      <dgm:t>
        <a:bodyPr/>
        <a:lstStyle/>
        <a:p>
          <a:endParaRPr lang="fr-FR"/>
        </a:p>
      </dgm:t>
    </dgm:pt>
    <dgm:pt modelId="{AACF8F96-CE59-458C-AE39-3B1D633CA4D6}" type="sibTrans" cxnId="{ED662AB3-0ADB-4D88-BC0B-26E85359861F}">
      <dgm:prSet/>
      <dgm:spPr/>
      <dgm:t>
        <a:bodyPr/>
        <a:lstStyle/>
        <a:p>
          <a:endParaRPr lang="fr-FR"/>
        </a:p>
      </dgm:t>
    </dgm:pt>
    <dgm:pt modelId="{DDF9D4DB-E40F-43D8-85BF-E660DDC7732F}" type="pres">
      <dgm:prSet presAssocID="{024033C7-D240-4270-8472-DA988E392FDA}" presName="Name0" presStyleCnt="0">
        <dgm:presLayoutVars>
          <dgm:dir/>
          <dgm:resizeHandles val="exact"/>
        </dgm:presLayoutVars>
      </dgm:prSet>
      <dgm:spPr/>
    </dgm:pt>
    <dgm:pt modelId="{B6552127-85F1-4DF8-8E03-CDB7294C994E}" type="pres">
      <dgm:prSet presAssocID="{2B5EFA13-15F8-4B89-BEB2-364E5CE019BD}" presName="compNode" presStyleCnt="0"/>
      <dgm:spPr/>
    </dgm:pt>
    <dgm:pt modelId="{8959FF8E-DC2C-4CE8-AC31-2D7B2690EDF8}" type="pres">
      <dgm:prSet presAssocID="{2B5EFA13-15F8-4B89-BEB2-364E5CE019BD}"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CC39A87-4075-4C8D-A0C8-E8D10B24D5B8}" type="pres">
      <dgm:prSet presAssocID="{2B5EFA13-15F8-4B89-BEB2-364E5CE019BD}" presName="textRect" presStyleLbl="revTx" presStyleIdx="0" presStyleCnt="3">
        <dgm:presLayoutVars>
          <dgm:bulletEnabled val="1"/>
        </dgm:presLayoutVars>
      </dgm:prSet>
      <dgm:spPr/>
    </dgm:pt>
    <dgm:pt modelId="{B09D5146-AA09-461F-899A-D6BD3322E324}" type="pres">
      <dgm:prSet presAssocID="{90265377-55AB-4E7C-8A85-D4D45C7DCB82}" presName="sibTrans" presStyleLbl="sibTrans2D1" presStyleIdx="0" presStyleCnt="0"/>
      <dgm:spPr/>
    </dgm:pt>
    <dgm:pt modelId="{65B01261-F60E-4DB7-B451-4A1A002900CD}" type="pres">
      <dgm:prSet presAssocID="{8DBC13EC-C573-45C8-9929-BA02CB30CB3A}" presName="compNode" presStyleCnt="0"/>
      <dgm:spPr/>
    </dgm:pt>
    <dgm:pt modelId="{F7C4BCF0-2D62-4FF0-82D6-5947827B4A0F}" type="pres">
      <dgm:prSet presAssocID="{8DBC13EC-C573-45C8-9929-BA02CB30CB3A}"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4E2C414-2FF3-4BC0-99BD-B45EA916E646}" type="pres">
      <dgm:prSet presAssocID="{8DBC13EC-C573-45C8-9929-BA02CB30CB3A}" presName="textRect" presStyleLbl="revTx" presStyleIdx="1" presStyleCnt="3">
        <dgm:presLayoutVars>
          <dgm:bulletEnabled val="1"/>
        </dgm:presLayoutVars>
      </dgm:prSet>
      <dgm:spPr/>
    </dgm:pt>
    <dgm:pt modelId="{73B18A4B-6F82-4E8E-9937-B93B5564B6DD}" type="pres">
      <dgm:prSet presAssocID="{3DFECFB4-4515-45E0-954C-33E058C7CE0C}" presName="sibTrans" presStyleLbl="sibTrans2D1" presStyleIdx="0" presStyleCnt="0"/>
      <dgm:spPr/>
    </dgm:pt>
    <dgm:pt modelId="{8BC8C89B-D251-46EA-9310-19020AB5A03A}" type="pres">
      <dgm:prSet presAssocID="{7655C797-A22A-4C05-89D4-D2F103C4FEC8}" presName="compNode" presStyleCnt="0"/>
      <dgm:spPr/>
    </dgm:pt>
    <dgm:pt modelId="{5D07D844-3685-4D7E-AFD2-9A93E8DF72FE}" type="pres">
      <dgm:prSet presAssocID="{7655C797-A22A-4C05-89D4-D2F103C4FEC8}"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BE3055E-549D-4B94-8ECF-C380A27856DA}" type="pres">
      <dgm:prSet presAssocID="{7655C797-A22A-4C05-89D4-D2F103C4FEC8}" presName="textRect" presStyleLbl="revTx" presStyleIdx="2" presStyleCnt="3">
        <dgm:presLayoutVars>
          <dgm:bulletEnabled val="1"/>
        </dgm:presLayoutVars>
      </dgm:prSet>
      <dgm:spPr/>
    </dgm:pt>
  </dgm:ptLst>
  <dgm:cxnLst>
    <dgm:cxn modelId="{41C79600-3134-4704-9B40-0CA1D054F1D0}" type="presOf" srcId="{7655C797-A22A-4C05-89D4-D2F103C4FEC8}" destId="{0BE3055E-549D-4B94-8ECF-C380A27856DA}" srcOrd="0" destOrd="0" presId="urn:microsoft.com/office/officeart/2005/8/layout/pList1"/>
    <dgm:cxn modelId="{F38B175D-62D3-44A1-A36E-E3CB19701F5F}" type="presOf" srcId="{8DBC13EC-C573-45C8-9929-BA02CB30CB3A}" destId="{34E2C414-2FF3-4BC0-99BD-B45EA916E646}" srcOrd="0" destOrd="0" presId="urn:microsoft.com/office/officeart/2005/8/layout/pList1"/>
    <dgm:cxn modelId="{91C2036A-D47A-4612-BE49-F121BBF19C83}" type="presOf" srcId="{90265377-55AB-4E7C-8A85-D4D45C7DCB82}" destId="{B09D5146-AA09-461F-899A-D6BD3322E324}" srcOrd="0" destOrd="0" presId="urn:microsoft.com/office/officeart/2005/8/layout/pList1"/>
    <dgm:cxn modelId="{F372C175-E48B-4DD9-8A10-0BD852E89397}" type="presOf" srcId="{3DFECFB4-4515-45E0-954C-33E058C7CE0C}" destId="{73B18A4B-6F82-4E8E-9937-B93B5564B6DD}" srcOrd="0" destOrd="0" presId="urn:microsoft.com/office/officeart/2005/8/layout/pList1"/>
    <dgm:cxn modelId="{AA33AB7C-8211-48BE-A86B-0A3BEFCBD859}" type="presOf" srcId="{2B5EFA13-15F8-4B89-BEB2-364E5CE019BD}" destId="{8CC39A87-4075-4C8D-A0C8-E8D10B24D5B8}" srcOrd="0" destOrd="0" presId="urn:microsoft.com/office/officeart/2005/8/layout/pList1"/>
    <dgm:cxn modelId="{ED662AB3-0ADB-4D88-BC0B-26E85359861F}" srcId="{024033C7-D240-4270-8472-DA988E392FDA}" destId="{7655C797-A22A-4C05-89D4-D2F103C4FEC8}" srcOrd="2" destOrd="0" parTransId="{0222A1A7-2BB0-437F-B2AA-A883F198F861}" sibTransId="{AACF8F96-CE59-458C-AE39-3B1D633CA4D6}"/>
    <dgm:cxn modelId="{CF30C3BA-6166-4282-B3CB-E437BEF5B817}" srcId="{024033C7-D240-4270-8472-DA988E392FDA}" destId="{8DBC13EC-C573-45C8-9929-BA02CB30CB3A}" srcOrd="1" destOrd="0" parTransId="{9BD18B7F-94A4-4A8A-B68F-85B2611814C0}" sibTransId="{3DFECFB4-4515-45E0-954C-33E058C7CE0C}"/>
    <dgm:cxn modelId="{4B3729BB-F5DB-4C3B-9975-AC485E4CB2BA}" srcId="{024033C7-D240-4270-8472-DA988E392FDA}" destId="{2B5EFA13-15F8-4B89-BEB2-364E5CE019BD}" srcOrd="0" destOrd="0" parTransId="{B3BEEB6A-EE3E-4A61-A88C-B76B69F8D9D0}" sibTransId="{90265377-55AB-4E7C-8A85-D4D45C7DCB82}"/>
    <dgm:cxn modelId="{B3CFEFC2-F92B-4780-91C5-45A3CC0D3BA3}" type="presOf" srcId="{024033C7-D240-4270-8472-DA988E392FDA}" destId="{DDF9D4DB-E40F-43D8-85BF-E660DDC7732F}" srcOrd="0" destOrd="0" presId="urn:microsoft.com/office/officeart/2005/8/layout/pList1"/>
    <dgm:cxn modelId="{59F7D99B-A8C3-4523-9B89-47301B3509BD}" type="presParOf" srcId="{DDF9D4DB-E40F-43D8-85BF-E660DDC7732F}" destId="{B6552127-85F1-4DF8-8E03-CDB7294C994E}" srcOrd="0" destOrd="0" presId="urn:microsoft.com/office/officeart/2005/8/layout/pList1"/>
    <dgm:cxn modelId="{487E9FD6-0CF6-45CA-BA92-305CAE15D659}" type="presParOf" srcId="{B6552127-85F1-4DF8-8E03-CDB7294C994E}" destId="{8959FF8E-DC2C-4CE8-AC31-2D7B2690EDF8}" srcOrd="0" destOrd="0" presId="urn:microsoft.com/office/officeart/2005/8/layout/pList1"/>
    <dgm:cxn modelId="{4816B585-1440-4D19-87D3-CBAE1ECF5591}" type="presParOf" srcId="{B6552127-85F1-4DF8-8E03-CDB7294C994E}" destId="{8CC39A87-4075-4C8D-A0C8-E8D10B24D5B8}" srcOrd="1" destOrd="0" presId="urn:microsoft.com/office/officeart/2005/8/layout/pList1"/>
    <dgm:cxn modelId="{1C9A087A-0972-4D1F-8C2C-CDFCC563CC61}" type="presParOf" srcId="{DDF9D4DB-E40F-43D8-85BF-E660DDC7732F}" destId="{B09D5146-AA09-461F-899A-D6BD3322E324}" srcOrd="1" destOrd="0" presId="urn:microsoft.com/office/officeart/2005/8/layout/pList1"/>
    <dgm:cxn modelId="{2DF80E4E-8773-4E0D-ABC2-B8139C552F6D}" type="presParOf" srcId="{DDF9D4DB-E40F-43D8-85BF-E660DDC7732F}" destId="{65B01261-F60E-4DB7-B451-4A1A002900CD}" srcOrd="2" destOrd="0" presId="urn:microsoft.com/office/officeart/2005/8/layout/pList1"/>
    <dgm:cxn modelId="{5080537F-8761-4BC6-862E-F69A9657858F}" type="presParOf" srcId="{65B01261-F60E-4DB7-B451-4A1A002900CD}" destId="{F7C4BCF0-2D62-4FF0-82D6-5947827B4A0F}" srcOrd="0" destOrd="0" presId="urn:microsoft.com/office/officeart/2005/8/layout/pList1"/>
    <dgm:cxn modelId="{79044512-7CF8-452D-85BC-94FEE777565D}" type="presParOf" srcId="{65B01261-F60E-4DB7-B451-4A1A002900CD}" destId="{34E2C414-2FF3-4BC0-99BD-B45EA916E646}" srcOrd="1" destOrd="0" presId="urn:microsoft.com/office/officeart/2005/8/layout/pList1"/>
    <dgm:cxn modelId="{74243060-FF3F-4ABF-A872-E9DEFC1225AB}" type="presParOf" srcId="{DDF9D4DB-E40F-43D8-85BF-E660DDC7732F}" destId="{73B18A4B-6F82-4E8E-9937-B93B5564B6DD}" srcOrd="3" destOrd="0" presId="urn:microsoft.com/office/officeart/2005/8/layout/pList1"/>
    <dgm:cxn modelId="{A0B21FDF-D3E9-43E5-871F-F21C9850CF57}" type="presParOf" srcId="{DDF9D4DB-E40F-43D8-85BF-E660DDC7732F}" destId="{8BC8C89B-D251-46EA-9310-19020AB5A03A}" srcOrd="4" destOrd="0" presId="urn:microsoft.com/office/officeart/2005/8/layout/pList1"/>
    <dgm:cxn modelId="{DDB2AF59-3B21-4774-9ED2-D59361A9989F}" type="presParOf" srcId="{8BC8C89B-D251-46EA-9310-19020AB5A03A}" destId="{5D07D844-3685-4D7E-AFD2-9A93E8DF72FE}" srcOrd="0" destOrd="0" presId="urn:microsoft.com/office/officeart/2005/8/layout/pList1"/>
    <dgm:cxn modelId="{D7C5CA17-5212-417D-BF1D-AB146F9BB812}" type="presParOf" srcId="{8BC8C89B-D251-46EA-9310-19020AB5A03A}" destId="{0BE3055E-549D-4B94-8ECF-C380A27856D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7981F9-F39B-4C77-AA5B-4B8469D0C2D7}" type="doc">
      <dgm:prSet loTypeId="urn:microsoft.com/office/officeart/2005/8/layout/cycle3" loCatId="cycle" qsTypeId="urn:microsoft.com/office/officeart/2005/8/quickstyle/3d3" qsCatId="3D" csTypeId="urn:microsoft.com/office/officeart/2005/8/colors/accent0_1" csCatId="mainScheme" phldr="1"/>
      <dgm:spPr/>
      <dgm:t>
        <a:bodyPr/>
        <a:lstStyle/>
        <a:p>
          <a:endParaRPr lang="fr-CH"/>
        </a:p>
      </dgm:t>
    </dgm:pt>
    <dgm:pt modelId="{1D9F08B8-ED1B-4CE1-B657-EDAD4297D87F}">
      <dgm:prSet phldrT="[Texte]" custT="1"/>
      <dgm:spPr/>
      <dgm:t>
        <a:bodyPr/>
        <a:lstStyle/>
        <a:p>
          <a:pPr algn="ctr"/>
          <a:r>
            <a:rPr lang="en-CA" sz="1400" dirty="0"/>
            <a:t>Conception</a:t>
          </a:r>
          <a:r>
            <a:rPr lang="en-CA" sz="1000" dirty="0"/>
            <a:t> </a:t>
          </a:r>
          <a:endParaRPr lang="fr-CH" sz="1000" dirty="0"/>
        </a:p>
      </dgm:t>
    </dgm:pt>
    <dgm:pt modelId="{AB12E822-7CA2-4945-88F7-D556FA5D8AEF}" type="parTrans" cxnId="{ED3926EA-791A-4FEA-93B9-2D9FA1531303}">
      <dgm:prSet/>
      <dgm:spPr/>
      <dgm:t>
        <a:bodyPr/>
        <a:lstStyle/>
        <a:p>
          <a:endParaRPr lang="fr-CH"/>
        </a:p>
      </dgm:t>
    </dgm:pt>
    <dgm:pt modelId="{44261D84-390E-4338-9871-53AF03E11782}" type="sibTrans" cxnId="{ED3926EA-791A-4FEA-93B9-2D9FA1531303}">
      <dgm:prSet/>
      <dgm:spPr/>
      <dgm:t>
        <a:bodyPr/>
        <a:lstStyle/>
        <a:p>
          <a:endParaRPr lang="fr-CH"/>
        </a:p>
      </dgm:t>
    </dgm:pt>
    <dgm:pt modelId="{265D6CCE-DB1F-48BE-B79D-67573FA83932}">
      <dgm:prSet phldrT="[Texte]" custT="1"/>
      <dgm:spPr/>
      <dgm:t>
        <a:bodyPr/>
        <a:lstStyle/>
        <a:p>
          <a:pPr algn="ctr"/>
          <a:r>
            <a:rPr lang="en-CA" sz="1400" dirty="0"/>
            <a:t>Test</a:t>
          </a:r>
          <a:r>
            <a:rPr lang="en-CA" sz="1000" dirty="0"/>
            <a:t> </a:t>
          </a:r>
          <a:endParaRPr lang="fr-CH" sz="1000" dirty="0"/>
        </a:p>
      </dgm:t>
    </dgm:pt>
    <dgm:pt modelId="{941FB35B-C998-4989-B139-E590117349AD}" type="parTrans" cxnId="{C520C24C-963D-4CDA-9F52-CBCB71E67647}">
      <dgm:prSet/>
      <dgm:spPr/>
      <dgm:t>
        <a:bodyPr/>
        <a:lstStyle/>
        <a:p>
          <a:endParaRPr lang="fr-CH"/>
        </a:p>
      </dgm:t>
    </dgm:pt>
    <dgm:pt modelId="{2D53D759-C0A0-4E36-9EDD-7CD42FC85B97}" type="sibTrans" cxnId="{C520C24C-963D-4CDA-9F52-CBCB71E67647}">
      <dgm:prSet/>
      <dgm:spPr/>
      <dgm:t>
        <a:bodyPr/>
        <a:lstStyle/>
        <a:p>
          <a:endParaRPr lang="fr-CH"/>
        </a:p>
      </dgm:t>
    </dgm:pt>
    <dgm:pt modelId="{29399F9D-EE50-4012-A2A3-301E97FA1041}">
      <dgm:prSet phldrT="[Texte]" custT="1"/>
      <dgm:spPr/>
      <dgm:t>
        <a:bodyPr/>
        <a:lstStyle/>
        <a:p>
          <a:pPr algn="ctr"/>
          <a:r>
            <a:rPr lang="en-CA" sz="1400" dirty="0"/>
            <a:t>Validation</a:t>
          </a:r>
          <a:r>
            <a:rPr lang="en-CA" sz="1000" dirty="0"/>
            <a:t> </a:t>
          </a:r>
          <a:endParaRPr lang="fr-CH" sz="1000" dirty="0"/>
        </a:p>
      </dgm:t>
    </dgm:pt>
    <dgm:pt modelId="{964D07EB-462C-4AC7-9D4B-76D642B6A0CF}" type="parTrans" cxnId="{C609B188-02E0-44DE-938D-FE3BA206C247}">
      <dgm:prSet/>
      <dgm:spPr/>
      <dgm:t>
        <a:bodyPr/>
        <a:lstStyle/>
        <a:p>
          <a:endParaRPr lang="fr-CH"/>
        </a:p>
      </dgm:t>
    </dgm:pt>
    <dgm:pt modelId="{85F07D3A-A175-4B61-BD9B-D2CA5BC99B57}" type="sibTrans" cxnId="{C609B188-02E0-44DE-938D-FE3BA206C247}">
      <dgm:prSet/>
      <dgm:spPr/>
      <dgm:t>
        <a:bodyPr/>
        <a:lstStyle/>
        <a:p>
          <a:endParaRPr lang="fr-CH"/>
        </a:p>
      </dgm:t>
    </dgm:pt>
    <dgm:pt modelId="{0DFAD7A9-4725-40A2-97D2-6C786A6F7AEC}">
      <dgm:prSet phldrT="[Texte]" custT="1"/>
      <dgm:spPr/>
      <dgm:t>
        <a:bodyPr/>
        <a:lstStyle/>
        <a:p>
          <a:pPr algn="ctr"/>
          <a:r>
            <a:rPr lang="en-CA" sz="1400" dirty="0"/>
            <a:t>Communication</a:t>
          </a:r>
          <a:endParaRPr lang="fr-CH" sz="1000" dirty="0"/>
        </a:p>
      </dgm:t>
    </dgm:pt>
    <dgm:pt modelId="{A52381A9-EF6A-46F1-B7D7-CDE1E1FE54E6}" type="parTrans" cxnId="{3999E908-E113-4C89-AAC6-00E1C18F5C43}">
      <dgm:prSet/>
      <dgm:spPr/>
      <dgm:t>
        <a:bodyPr/>
        <a:lstStyle/>
        <a:p>
          <a:endParaRPr lang="fr-CH"/>
        </a:p>
      </dgm:t>
    </dgm:pt>
    <dgm:pt modelId="{42CDA670-DFAD-4114-94BD-36FBA358AFA3}" type="sibTrans" cxnId="{3999E908-E113-4C89-AAC6-00E1C18F5C43}">
      <dgm:prSet/>
      <dgm:spPr/>
      <dgm:t>
        <a:bodyPr/>
        <a:lstStyle/>
        <a:p>
          <a:endParaRPr lang="fr-CH"/>
        </a:p>
      </dgm:t>
    </dgm:pt>
    <dgm:pt modelId="{EC2C3F1F-F140-4F33-924D-0DC419481E6B}">
      <dgm:prSet phldrT="[Texte]" custT="1"/>
      <dgm:spPr/>
      <dgm:t>
        <a:bodyPr/>
        <a:lstStyle/>
        <a:p>
          <a:pPr algn="ctr"/>
          <a:r>
            <a:rPr lang="en-CA" sz="1400" dirty="0"/>
            <a:t>Suivi et application</a:t>
          </a:r>
          <a:endParaRPr lang="fr-CH" sz="1400" dirty="0"/>
        </a:p>
      </dgm:t>
    </dgm:pt>
    <dgm:pt modelId="{F0BC7A5D-B0D0-4388-8204-2BAC408AB360}" type="parTrans" cxnId="{959BD0F1-EDDB-4662-8689-ED05CA89035A}">
      <dgm:prSet/>
      <dgm:spPr/>
      <dgm:t>
        <a:bodyPr/>
        <a:lstStyle/>
        <a:p>
          <a:endParaRPr lang="fr-CH"/>
        </a:p>
      </dgm:t>
    </dgm:pt>
    <dgm:pt modelId="{195F4A67-FB0C-4180-9BA0-8691CD0448BB}" type="sibTrans" cxnId="{959BD0F1-EDDB-4662-8689-ED05CA89035A}">
      <dgm:prSet/>
      <dgm:spPr/>
      <dgm:t>
        <a:bodyPr/>
        <a:lstStyle/>
        <a:p>
          <a:endParaRPr lang="fr-CH"/>
        </a:p>
      </dgm:t>
    </dgm:pt>
    <dgm:pt modelId="{975A49C5-A32D-4FC0-8556-8989D23630B4}">
      <dgm:prSet phldrT="[Texte]" custT="1"/>
      <dgm:spPr/>
      <dgm:t>
        <a:bodyPr/>
        <a:lstStyle/>
        <a:p>
          <a:pPr algn="ctr"/>
          <a:r>
            <a:rPr lang="en-CA" sz="1400" dirty="0"/>
            <a:t>Révision et mise a jour</a:t>
          </a:r>
          <a:endParaRPr lang="fr-CH" sz="1000" dirty="0"/>
        </a:p>
      </dgm:t>
    </dgm:pt>
    <dgm:pt modelId="{696FF6A9-50C1-4256-8507-3CF4B2D293AB}" type="parTrans" cxnId="{3CBD708D-7E1F-4F68-A770-44897D752E7A}">
      <dgm:prSet/>
      <dgm:spPr/>
      <dgm:t>
        <a:bodyPr/>
        <a:lstStyle/>
        <a:p>
          <a:endParaRPr lang="fr-CH"/>
        </a:p>
      </dgm:t>
    </dgm:pt>
    <dgm:pt modelId="{E2476449-DA28-4A90-A935-496D2BD81B79}" type="sibTrans" cxnId="{3CBD708D-7E1F-4F68-A770-44897D752E7A}">
      <dgm:prSet/>
      <dgm:spPr/>
      <dgm:t>
        <a:bodyPr/>
        <a:lstStyle/>
        <a:p>
          <a:endParaRPr lang="fr-CH"/>
        </a:p>
      </dgm:t>
    </dgm:pt>
    <dgm:pt modelId="{2389ADDF-4881-46F9-89A7-BD5E13E05E00}">
      <dgm:prSet phldrT="[Texte]" custT="1"/>
      <dgm:spPr/>
      <dgm:t>
        <a:bodyPr/>
        <a:lstStyle/>
        <a:p>
          <a:pPr algn="l"/>
          <a:r>
            <a:rPr lang="fr-CH" sz="1000" dirty="0"/>
            <a:t>Etudier le contexte et ses enjeux </a:t>
          </a:r>
        </a:p>
      </dgm:t>
    </dgm:pt>
    <dgm:pt modelId="{87A900E5-C989-4301-BF2F-8A54BC755752}" type="parTrans" cxnId="{AF5BB503-1C4C-4C50-9D90-157158472093}">
      <dgm:prSet/>
      <dgm:spPr/>
      <dgm:t>
        <a:bodyPr/>
        <a:lstStyle/>
        <a:p>
          <a:endParaRPr lang="fr-CH"/>
        </a:p>
      </dgm:t>
    </dgm:pt>
    <dgm:pt modelId="{C60820BF-E5BE-43EE-959B-311E8F2B6595}" type="sibTrans" cxnId="{AF5BB503-1C4C-4C50-9D90-157158472093}">
      <dgm:prSet/>
      <dgm:spPr/>
      <dgm:t>
        <a:bodyPr/>
        <a:lstStyle/>
        <a:p>
          <a:endParaRPr lang="fr-CH"/>
        </a:p>
      </dgm:t>
    </dgm:pt>
    <dgm:pt modelId="{6C7B7645-CBC5-4996-9AA2-1521881E69FD}">
      <dgm:prSet phldrT="[Texte]" custT="1"/>
      <dgm:spPr/>
      <dgm:t>
        <a:bodyPr/>
        <a:lstStyle/>
        <a:p>
          <a:pPr algn="l"/>
          <a:r>
            <a:rPr lang="fr-CH" sz="1000" dirty="0"/>
            <a:t>Présenter un draft au public cible</a:t>
          </a:r>
        </a:p>
      </dgm:t>
    </dgm:pt>
    <dgm:pt modelId="{FE85771A-AA41-4CF0-AA46-7A66CA6C32DB}" type="parTrans" cxnId="{5DBF28D3-5B78-4681-B0A9-C31E99D03C37}">
      <dgm:prSet/>
      <dgm:spPr/>
      <dgm:t>
        <a:bodyPr/>
        <a:lstStyle/>
        <a:p>
          <a:endParaRPr lang="fr-CH"/>
        </a:p>
      </dgm:t>
    </dgm:pt>
    <dgm:pt modelId="{A6E36958-EF2B-483C-9D36-7A03761E0C1C}" type="sibTrans" cxnId="{5DBF28D3-5B78-4681-B0A9-C31E99D03C37}">
      <dgm:prSet/>
      <dgm:spPr/>
      <dgm:t>
        <a:bodyPr/>
        <a:lstStyle/>
        <a:p>
          <a:endParaRPr lang="fr-CH"/>
        </a:p>
      </dgm:t>
    </dgm:pt>
    <dgm:pt modelId="{8C4FA07B-B7FC-4A49-A9F6-446C96429E31}">
      <dgm:prSet phldrT="[Texte]" custT="1"/>
      <dgm:spPr/>
      <dgm:t>
        <a:bodyPr/>
        <a:lstStyle/>
        <a:p>
          <a:pPr algn="l"/>
          <a:r>
            <a:rPr lang="fr-CH" sz="1000" dirty="0"/>
            <a:t>Bilan des réactions</a:t>
          </a:r>
        </a:p>
      </dgm:t>
    </dgm:pt>
    <dgm:pt modelId="{6A8D4785-DA4D-4B79-AAFA-6A34765F785A}" type="parTrans" cxnId="{81011891-E605-4F93-8683-296DB490CC92}">
      <dgm:prSet/>
      <dgm:spPr/>
      <dgm:t>
        <a:bodyPr/>
        <a:lstStyle/>
        <a:p>
          <a:endParaRPr lang="fr-CH"/>
        </a:p>
      </dgm:t>
    </dgm:pt>
    <dgm:pt modelId="{8F169CEA-4969-400A-A9C3-C4F49B838937}" type="sibTrans" cxnId="{81011891-E605-4F93-8683-296DB490CC92}">
      <dgm:prSet/>
      <dgm:spPr/>
      <dgm:t>
        <a:bodyPr/>
        <a:lstStyle/>
        <a:p>
          <a:endParaRPr lang="fr-CH"/>
        </a:p>
      </dgm:t>
    </dgm:pt>
    <dgm:pt modelId="{26F02AB2-A05F-4A50-9E3E-D1BFBEA50F55}">
      <dgm:prSet phldrT="[Texte]" custT="1"/>
      <dgm:spPr/>
      <dgm:t>
        <a:bodyPr/>
        <a:lstStyle/>
        <a:p>
          <a:pPr algn="l"/>
          <a:r>
            <a:rPr lang="fr-CH" sz="1000" dirty="0"/>
            <a:t>Changements </a:t>
          </a:r>
        </a:p>
      </dgm:t>
    </dgm:pt>
    <dgm:pt modelId="{7E0657D0-988D-4220-9A12-5D68C74971F1}" type="parTrans" cxnId="{034BFB34-4DA4-406A-8CFE-2877A1A61431}">
      <dgm:prSet/>
      <dgm:spPr/>
      <dgm:t>
        <a:bodyPr/>
        <a:lstStyle/>
        <a:p>
          <a:endParaRPr lang="fr-CH"/>
        </a:p>
      </dgm:t>
    </dgm:pt>
    <dgm:pt modelId="{6DBFE2FC-E34B-4C15-9EDF-F16FF8B925C4}" type="sibTrans" cxnId="{034BFB34-4DA4-406A-8CFE-2877A1A61431}">
      <dgm:prSet/>
      <dgm:spPr/>
      <dgm:t>
        <a:bodyPr/>
        <a:lstStyle/>
        <a:p>
          <a:endParaRPr lang="fr-CH"/>
        </a:p>
      </dgm:t>
    </dgm:pt>
    <dgm:pt modelId="{66108BBC-3673-48B4-A2CB-B26FF73CF2DA}">
      <dgm:prSet phldrT="[Texte]" custT="1"/>
      <dgm:spPr/>
      <dgm:t>
        <a:bodyPr/>
        <a:lstStyle/>
        <a:p>
          <a:pPr algn="l"/>
          <a:r>
            <a:rPr lang="en-CA" sz="1000" dirty="0"/>
            <a:t>Avec les parties </a:t>
          </a:r>
          <a:r>
            <a:rPr lang="en-CA" sz="1000" dirty="0" err="1"/>
            <a:t>prenantes</a:t>
          </a:r>
          <a:endParaRPr lang="en-CA" sz="1400" dirty="0"/>
        </a:p>
        <a:p>
          <a:pPr algn="l"/>
          <a:r>
            <a:rPr lang="en-CA" sz="1000" dirty="0"/>
            <a:t> </a:t>
          </a:r>
          <a:endParaRPr lang="fr-CH" sz="1000" dirty="0"/>
        </a:p>
      </dgm:t>
    </dgm:pt>
    <dgm:pt modelId="{B673BBE3-3D05-436E-85FA-5954E648975B}" type="parTrans" cxnId="{4AB5DD8C-425B-4856-A67D-DDEF88A44167}">
      <dgm:prSet/>
      <dgm:spPr/>
      <dgm:t>
        <a:bodyPr/>
        <a:lstStyle/>
        <a:p>
          <a:endParaRPr lang="fr-CH"/>
        </a:p>
      </dgm:t>
    </dgm:pt>
    <dgm:pt modelId="{07F0575B-5DCA-45EE-8FC1-541965825E1E}" type="sibTrans" cxnId="{4AB5DD8C-425B-4856-A67D-DDEF88A44167}">
      <dgm:prSet/>
      <dgm:spPr/>
      <dgm:t>
        <a:bodyPr/>
        <a:lstStyle/>
        <a:p>
          <a:endParaRPr lang="fr-CH"/>
        </a:p>
      </dgm:t>
    </dgm:pt>
    <dgm:pt modelId="{7150BEE1-42A9-4ECA-A74B-C26EA7BD38C8}">
      <dgm:prSet phldrT="[Texte]" custT="1"/>
      <dgm:spPr/>
      <dgm:t>
        <a:bodyPr/>
        <a:lstStyle/>
        <a:p>
          <a:pPr algn="l"/>
          <a:r>
            <a:rPr lang="fr-CH" sz="1000" dirty="0"/>
            <a:t>Coaching et formation</a:t>
          </a:r>
        </a:p>
      </dgm:t>
    </dgm:pt>
    <dgm:pt modelId="{6BD59D80-AB14-4370-9538-04F75A252A4F}" type="parTrans" cxnId="{A7471794-AAEC-41FB-B897-43CE9168DAA2}">
      <dgm:prSet/>
      <dgm:spPr/>
      <dgm:t>
        <a:bodyPr/>
        <a:lstStyle/>
        <a:p>
          <a:endParaRPr lang="fr-CH"/>
        </a:p>
      </dgm:t>
    </dgm:pt>
    <dgm:pt modelId="{8999CD38-08C9-47FB-8097-60A80D9F1F77}" type="sibTrans" cxnId="{A7471794-AAEC-41FB-B897-43CE9168DAA2}">
      <dgm:prSet/>
      <dgm:spPr/>
      <dgm:t>
        <a:bodyPr/>
        <a:lstStyle/>
        <a:p>
          <a:endParaRPr lang="fr-CH"/>
        </a:p>
      </dgm:t>
    </dgm:pt>
    <dgm:pt modelId="{DC5F8DE0-4047-4767-B1BC-EA8CBB96CB2B}">
      <dgm:prSet phldrT="[Texte]" custT="1"/>
      <dgm:spPr/>
      <dgm:t>
        <a:bodyPr/>
        <a:lstStyle/>
        <a:p>
          <a:pPr algn="l"/>
          <a:r>
            <a:rPr lang="en-CA" sz="1000"/>
            <a:t>Veille </a:t>
          </a:r>
          <a:r>
            <a:rPr lang="en-CA" sz="1000" dirty="0"/>
            <a:t>et actualisation </a:t>
          </a:r>
          <a:endParaRPr lang="fr-CH" sz="1000" dirty="0"/>
        </a:p>
      </dgm:t>
    </dgm:pt>
    <dgm:pt modelId="{4D5CB04E-81E0-44AA-9CB9-D86DAFF3A4B6}" type="parTrans" cxnId="{1E2AA37B-4355-4B99-ADA7-3C6576C8DABE}">
      <dgm:prSet/>
      <dgm:spPr/>
      <dgm:t>
        <a:bodyPr/>
        <a:lstStyle/>
        <a:p>
          <a:endParaRPr lang="fr-CH"/>
        </a:p>
      </dgm:t>
    </dgm:pt>
    <dgm:pt modelId="{E359B5C3-AD59-4031-9767-BA9FA245C442}" type="sibTrans" cxnId="{1E2AA37B-4355-4B99-ADA7-3C6576C8DABE}">
      <dgm:prSet/>
      <dgm:spPr/>
      <dgm:t>
        <a:bodyPr/>
        <a:lstStyle/>
        <a:p>
          <a:endParaRPr lang="fr-CH"/>
        </a:p>
      </dgm:t>
    </dgm:pt>
    <dgm:pt modelId="{F74FEB83-7680-40B5-A843-DAC16B61CE04}" type="pres">
      <dgm:prSet presAssocID="{B17981F9-F39B-4C77-AA5B-4B8469D0C2D7}" presName="Name0" presStyleCnt="0">
        <dgm:presLayoutVars>
          <dgm:dir/>
          <dgm:resizeHandles val="exact"/>
        </dgm:presLayoutVars>
      </dgm:prSet>
      <dgm:spPr/>
    </dgm:pt>
    <dgm:pt modelId="{9DB8BFFB-11CC-4C56-91BD-D0C420440BD5}" type="pres">
      <dgm:prSet presAssocID="{B17981F9-F39B-4C77-AA5B-4B8469D0C2D7}" presName="cycle" presStyleCnt="0"/>
      <dgm:spPr/>
    </dgm:pt>
    <dgm:pt modelId="{BE49FF88-EF2A-4739-B6FA-8C1B2DDB9387}" type="pres">
      <dgm:prSet presAssocID="{1D9F08B8-ED1B-4CE1-B657-EDAD4297D87F}" presName="nodeFirstNode" presStyleLbl="node1" presStyleIdx="0" presStyleCnt="6">
        <dgm:presLayoutVars>
          <dgm:bulletEnabled val="1"/>
        </dgm:presLayoutVars>
      </dgm:prSet>
      <dgm:spPr/>
    </dgm:pt>
    <dgm:pt modelId="{B0BD45EB-8C4D-4AC6-A18A-7FA8DD1DC8CD}" type="pres">
      <dgm:prSet presAssocID="{44261D84-390E-4338-9871-53AF03E11782}" presName="sibTransFirstNode" presStyleLbl="bgShp" presStyleIdx="0" presStyleCnt="1"/>
      <dgm:spPr/>
    </dgm:pt>
    <dgm:pt modelId="{1B9D8632-95DE-47B8-A6CD-13BDD2D4BB97}" type="pres">
      <dgm:prSet presAssocID="{265D6CCE-DB1F-48BE-B79D-67573FA83932}" presName="nodeFollowingNodes" presStyleLbl="node1" presStyleIdx="1" presStyleCnt="6">
        <dgm:presLayoutVars>
          <dgm:bulletEnabled val="1"/>
        </dgm:presLayoutVars>
      </dgm:prSet>
      <dgm:spPr/>
    </dgm:pt>
    <dgm:pt modelId="{887F0895-9C56-47ED-975F-4E38B451E251}" type="pres">
      <dgm:prSet presAssocID="{29399F9D-EE50-4012-A2A3-301E97FA1041}" presName="nodeFollowingNodes" presStyleLbl="node1" presStyleIdx="2" presStyleCnt="6">
        <dgm:presLayoutVars>
          <dgm:bulletEnabled val="1"/>
        </dgm:presLayoutVars>
      </dgm:prSet>
      <dgm:spPr/>
    </dgm:pt>
    <dgm:pt modelId="{D79CBA4F-FA73-4F75-A940-A3FA3C69528E}" type="pres">
      <dgm:prSet presAssocID="{0DFAD7A9-4725-40A2-97D2-6C786A6F7AEC}" presName="nodeFollowingNodes" presStyleLbl="node1" presStyleIdx="3" presStyleCnt="6">
        <dgm:presLayoutVars>
          <dgm:bulletEnabled val="1"/>
        </dgm:presLayoutVars>
      </dgm:prSet>
      <dgm:spPr/>
    </dgm:pt>
    <dgm:pt modelId="{BEEBE542-9BB4-4CD8-8AF5-0DC832B8B775}" type="pres">
      <dgm:prSet presAssocID="{EC2C3F1F-F140-4F33-924D-0DC419481E6B}" presName="nodeFollowingNodes" presStyleLbl="node1" presStyleIdx="4" presStyleCnt="6">
        <dgm:presLayoutVars>
          <dgm:bulletEnabled val="1"/>
        </dgm:presLayoutVars>
      </dgm:prSet>
      <dgm:spPr/>
    </dgm:pt>
    <dgm:pt modelId="{DD2AC121-24FF-4954-803B-2BC8D227EA3F}" type="pres">
      <dgm:prSet presAssocID="{975A49C5-A32D-4FC0-8556-8989D23630B4}" presName="nodeFollowingNodes" presStyleLbl="node1" presStyleIdx="5" presStyleCnt="6">
        <dgm:presLayoutVars>
          <dgm:bulletEnabled val="1"/>
        </dgm:presLayoutVars>
      </dgm:prSet>
      <dgm:spPr/>
    </dgm:pt>
  </dgm:ptLst>
  <dgm:cxnLst>
    <dgm:cxn modelId="{AF5BB503-1C4C-4C50-9D90-157158472093}" srcId="{1D9F08B8-ED1B-4CE1-B657-EDAD4297D87F}" destId="{2389ADDF-4881-46F9-89A7-BD5E13E05E00}" srcOrd="0" destOrd="0" parTransId="{87A900E5-C989-4301-BF2F-8A54BC755752}" sibTransId="{C60820BF-E5BE-43EE-959B-311E8F2B6595}"/>
    <dgm:cxn modelId="{3999E908-E113-4C89-AAC6-00E1C18F5C43}" srcId="{B17981F9-F39B-4C77-AA5B-4B8469D0C2D7}" destId="{0DFAD7A9-4725-40A2-97D2-6C786A6F7AEC}" srcOrd="3" destOrd="0" parTransId="{A52381A9-EF6A-46F1-B7D7-CDE1E1FE54E6}" sibTransId="{42CDA670-DFAD-4114-94BD-36FBA358AFA3}"/>
    <dgm:cxn modelId="{67FDF00A-13C2-427C-8695-C6FC7A3F86AC}" type="presOf" srcId="{2389ADDF-4881-46F9-89A7-BD5E13E05E00}" destId="{BE49FF88-EF2A-4739-B6FA-8C1B2DDB9387}" srcOrd="0" destOrd="1" presId="urn:microsoft.com/office/officeart/2005/8/layout/cycle3"/>
    <dgm:cxn modelId="{6E6A1819-689E-4478-8BA2-EFC5F13EB8B3}" type="presOf" srcId="{1D9F08B8-ED1B-4CE1-B657-EDAD4297D87F}" destId="{BE49FF88-EF2A-4739-B6FA-8C1B2DDB9387}" srcOrd="0" destOrd="0" presId="urn:microsoft.com/office/officeart/2005/8/layout/cycle3"/>
    <dgm:cxn modelId="{19E6CF23-2279-40DB-9F61-37D403627B50}" type="presOf" srcId="{975A49C5-A32D-4FC0-8556-8989D23630B4}" destId="{DD2AC121-24FF-4954-803B-2BC8D227EA3F}" srcOrd="0" destOrd="0" presId="urn:microsoft.com/office/officeart/2005/8/layout/cycle3"/>
    <dgm:cxn modelId="{F6B6CF28-7646-4BBC-A343-CC8E641296BF}" type="presOf" srcId="{8C4FA07B-B7FC-4A49-A9F6-446C96429E31}" destId="{887F0895-9C56-47ED-975F-4E38B451E251}" srcOrd="0" destOrd="1" presId="urn:microsoft.com/office/officeart/2005/8/layout/cycle3"/>
    <dgm:cxn modelId="{034BFB34-4DA4-406A-8CFE-2877A1A61431}" srcId="{29399F9D-EE50-4012-A2A3-301E97FA1041}" destId="{26F02AB2-A05F-4A50-9E3E-D1BFBEA50F55}" srcOrd="1" destOrd="0" parTransId="{7E0657D0-988D-4220-9A12-5D68C74971F1}" sibTransId="{6DBFE2FC-E34B-4C15-9EDF-F16FF8B925C4}"/>
    <dgm:cxn modelId="{FEF20D3B-C0C2-41EE-8B9D-8179B88FA228}" type="presOf" srcId="{66108BBC-3673-48B4-A2CB-B26FF73CF2DA}" destId="{D79CBA4F-FA73-4F75-A940-A3FA3C69528E}" srcOrd="0" destOrd="1" presId="urn:microsoft.com/office/officeart/2005/8/layout/cycle3"/>
    <dgm:cxn modelId="{A05E9F3D-4234-4854-B16F-8266061B8BEE}" type="presOf" srcId="{DC5F8DE0-4047-4767-B1BC-EA8CBB96CB2B}" destId="{DD2AC121-24FF-4954-803B-2BC8D227EA3F}" srcOrd="0" destOrd="1" presId="urn:microsoft.com/office/officeart/2005/8/layout/cycle3"/>
    <dgm:cxn modelId="{AF1F075C-59E5-473C-BDCE-A7A2150EFBEF}" type="presOf" srcId="{B17981F9-F39B-4C77-AA5B-4B8469D0C2D7}" destId="{F74FEB83-7680-40B5-A843-DAC16B61CE04}" srcOrd="0" destOrd="0" presId="urn:microsoft.com/office/officeart/2005/8/layout/cycle3"/>
    <dgm:cxn modelId="{434EAE64-10B0-48B9-A127-3C10DAB39239}" type="presOf" srcId="{7150BEE1-42A9-4ECA-A74B-C26EA7BD38C8}" destId="{BEEBE542-9BB4-4CD8-8AF5-0DC832B8B775}" srcOrd="0" destOrd="1" presId="urn:microsoft.com/office/officeart/2005/8/layout/cycle3"/>
    <dgm:cxn modelId="{1C133848-FB3D-4808-8F5E-13A2A4F09C0E}" type="presOf" srcId="{29399F9D-EE50-4012-A2A3-301E97FA1041}" destId="{887F0895-9C56-47ED-975F-4E38B451E251}" srcOrd="0" destOrd="0" presId="urn:microsoft.com/office/officeart/2005/8/layout/cycle3"/>
    <dgm:cxn modelId="{C520C24C-963D-4CDA-9F52-CBCB71E67647}" srcId="{B17981F9-F39B-4C77-AA5B-4B8469D0C2D7}" destId="{265D6CCE-DB1F-48BE-B79D-67573FA83932}" srcOrd="1" destOrd="0" parTransId="{941FB35B-C998-4989-B139-E590117349AD}" sibTransId="{2D53D759-C0A0-4E36-9EDD-7CD42FC85B97}"/>
    <dgm:cxn modelId="{73CCC55A-FAE0-4355-AEA6-6C490F876E25}" type="presOf" srcId="{265D6CCE-DB1F-48BE-B79D-67573FA83932}" destId="{1B9D8632-95DE-47B8-A6CD-13BDD2D4BB97}" srcOrd="0" destOrd="0" presId="urn:microsoft.com/office/officeart/2005/8/layout/cycle3"/>
    <dgm:cxn modelId="{1E2AA37B-4355-4B99-ADA7-3C6576C8DABE}" srcId="{975A49C5-A32D-4FC0-8556-8989D23630B4}" destId="{DC5F8DE0-4047-4767-B1BC-EA8CBB96CB2B}" srcOrd="0" destOrd="0" parTransId="{4D5CB04E-81E0-44AA-9CB9-D86DAFF3A4B6}" sibTransId="{E359B5C3-AD59-4031-9767-BA9FA245C442}"/>
    <dgm:cxn modelId="{C609B188-02E0-44DE-938D-FE3BA206C247}" srcId="{B17981F9-F39B-4C77-AA5B-4B8469D0C2D7}" destId="{29399F9D-EE50-4012-A2A3-301E97FA1041}" srcOrd="2" destOrd="0" parTransId="{964D07EB-462C-4AC7-9D4B-76D642B6A0CF}" sibTransId="{85F07D3A-A175-4B61-BD9B-D2CA5BC99B57}"/>
    <dgm:cxn modelId="{4AB5DD8C-425B-4856-A67D-DDEF88A44167}" srcId="{0DFAD7A9-4725-40A2-97D2-6C786A6F7AEC}" destId="{66108BBC-3673-48B4-A2CB-B26FF73CF2DA}" srcOrd="0" destOrd="0" parTransId="{B673BBE3-3D05-436E-85FA-5954E648975B}" sibTransId="{07F0575B-5DCA-45EE-8FC1-541965825E1E}"/>
    <dgm:cxn modelId="{3CBD708D-7E1F-4F68-A770-44897D752E7A}" srcId="{B17981F9-F39B-4C77-AA5B-4B8469D0C2D7}" destId="{975A49C5-A32D-4FC0-8556-8989D23630B4}" srcOrd="5" destOrd="0" parTransId="{696FF6A9-50C1-4256-8507-3CF4B2D293AB}" sibTransId="{E2476449-DA28-4A90-A935-496D2BD81B79}"/>
    <dgm:cxn modelId="{81011891-E605-4F93-8683-296DB490CC92}" srcId="{29399F9D-EE50-4012-A2A3-301E97FA1041}" destId="{8C4FA07B-B7FC-4A49-A9F6-446C96429E31}" srcOrd="0" destOrd="0" parTransId="{6A8D4785-DA4D-4B79-AAFA-6A34765F785A}" sibTransId="{8F169CEA-4969-400A-A9C3-C4F49B838937}"/>
    <dgm:cxn modelId="{A7471794-AAEC-41FB-B897-43CE9168DAA2}" srcId="{EC2C3F1F-F140-4F33-924D-0DC419481E6B}" destId="{7150BEE1-42A9-4ECA-A74B-C26EA7BD38C8}" srcOrd="0" destOrd="0" parTransId="{6BD59D80-AB14-4370-9538-04F75A252A4F}" sibTransId="{8999CD38-08C9-47FB-8097-60A80D9F1F77}"/>
    <dgm:cxn modelId="{A28415CE-3EF8-4A52-A38D-A6BF9854A782}" type="presOf" srcId="{0DFAD7A9-4725-40A2-97D2-6C786A6F7AEC}" destId="{D79CBA4F-FA73-4F75-A940-A3FA3C69528E}" srcOrd="0" destOrd="0" presId="urn:microsoft.com/office/officeart/2005/8/layout/cycle3"/>
    <dgm:cxn modelId="{5DBF28D3-5B78-4681-B0A9-C31E99D03C37}" srcId="{265D6CCE-DB1F-48BE-B79D-67573FA83932}" destId="{6C7B7645-CBC5-4996-9AA2-1521881E69FD}" srcOrd="0" destOrd="0" parTransId="{FE85771A-AA41-4CF0-AA46-7A66CA6C32DB}" sibTransId="{A6E36958-EF2B-483C-9D36-7A03761E0C1C}"/>
    <dgm:cxn modelId="{7A47E3E8-5549-4C73-ADCF-FAADE08CB202}" type="presOf" srcId="{6C7B7645-CBC5-4996-9AA2-1521881E69FD}" destId="{1B9D8632-95DE-47B8-A6CD-13BDD2D4BB97}" srcOrd="0" destOrd="1" presId="urn:microsoft.com/office/officeart/2005/8/layout/cycle3"/>
    <dgm:cxn modelId="{A7F357E9-A3C4-4D02-81D7-64EF96F7191E}" type="presOf" srcId="{EC2C3F1F-F140-4F33-924D-0DC419481E6B}" destId="{BEEBE542-9BB4-4CD8-8AF5-0DC832B8B775}" srcOrd="0" destOrd="0" presId="urn:microsoft.com/office/officeart/2005/8/layout/cycle3"/>
    <dgm:cxn modelId="{ED3926EA-791A-4FEA-93B9-2D9FA1531303}" srcId="{B17981F9-F39B-4C77-AA5B-4B8469D0C2D7}" destId="{1D9F08B8-ED1B-4CE1-B657-EDAD4297D87F}" srcOrd="0" destOrd="0" parTransId="{AB12E822-7CA2-4945-88F7-D556FA5D8AEF}" sibTransId="{44261D84-390E-4338-9871-53AF03E11782}"/>
    <dgm:cxn modelId="{959BD0F1-EDDB-4662-8689-ED05CA89035A}" srcId="{B17981F9-F39B-4C77-AA5B-4B8469D0C2D7}" destId="{EC2C3F1F-F140-4F33-924D-0DC419481E6B}" srcOrd="4" destOrd="0" parTransId="{F0BC7A5D-B0D0-4388-8204-2BAC408AB360}" sibTransId="{195F4A67-FB0C-4180-9BA0-8691CD0448BB}"/>
    <dgm:cxn modelId="{BD9DE0F2-6DB0-472D-9106-E1F02CBA4F36}" type="presOf" srcId="{26F02AB2-A05F-4A50-9E3E-D1BFBEA50F55}" destId="{887F0895-9C56-47ED-975F-4E38B451E251}" srcOrd="0" destOrd="2" presId="urn:microsoft.com/office/officeart/2005/8/layout/cycle3"/>
    <dgm:cxn modelId="{91B977FB-BCC3-4B9F-84C7-E8DE0981C756}" type="presOf" srcId="{44261D84-390E-4338-9871-53AF03E11782}" destId="{B0BD45EB-8C4D-4AC6-A18A-7FA8DD1DC8CD}" srcOrd="0" destOrd="0" presId="urn:microsoft.com/office/officeart/2005/8/layout/cycle3"/>
    <dgm:cxn modelId="{F0DAC9BD-A336-437A-816D-4F227E38748F}" type="presParOf" srcId="{F74FEB83-7680-40B5-A843-DAC16B61CE04}" destId="{9DB8BFFB-11CC-4C56-91BD-D0C420440BD5}" srcOrd="0" destOrd="0" presId="urn:microsoft.com/office/officeart/2005/8/layout/cycle3"/>
    <dgm:cxn modelId="{8EB17B1F-2B0C-4836-A4E8-9AE6D83CBC89}" type="presParOf" srcId="{9DB8BFFB-11CC-4C56-91BD-D0C420440BD5}" destId="{BE49FF88-EF2A-4739-B6FA-8C1B2DDB9387}" srcOrd="0" destOrd="0" presId="urn:microsoft.com/office/officeart/2005/8/layout/cycle3"/>
    <dgm:cxn modelId="{D0B5AC71-7226-4355-8113-FCFFADAF0999}" type="presParOf" srcId="{9DB8BFFB-11CC-4C56-91BD-D0C420440BD5}" destId="{B0BD45EB-8C4D-4AC6-A18A-7FA8DD1DC8CD}" srcOrd="1" destOrd="0" presId="urn:microsoft.com/office/officeart/2005/8/layout/cycle3"/>
    <dgm:cxn modelId="{A3001CD3-4E31-4C90-92D8-9D8B6ADDDCA0}" type="presParOf" srcId="{9DB8BFFB-11CC-4C56-91BD-D0C420440BD5}" destId="{1B9D8632-95DE-47B8-A6CD-13BDD2D4BB97}" srcOrd="2" destOrd="0" presId="urn:microsoft.com/office/officeart/2005/8/layout/cycle3"/>
    <dgm:cxn modelId="{803C360C-06EE-4E40-89C0-158A9EA6155F}" type="presParOf" srcId="{9DB8BFFB-11CC-4C56-91BD-D0C420440BD5}" destId="{887F0895-9C56-47ED-975F-4E38B451E251}" srcOrd="3" destOrd="0" presId="urn:microsoft.com/office/officeart/2005/8/layout/cycle3"/>
    <dgm:cxn modelId="{341390AD-7A40-44FD-82AE-9A1C2E47C59C}" type="presParOf" srcId="{9DB8BFFB-11CC-4C56-91BD-D0C420440BD5}" destId="{D79CBA4F-FA73-4F75-A940-A3FA3C69528E}" srcOrd="4" destOrd="0" presId="urn:microsoft.com/office/officeart/2005/8/layout/cycle3"/>
    <dgm:cxn modelId="{12E187F2-1D1D-4647-B6E8-BD73C2AD2EF8}" type="presParOf" srcId="{9DB8BFFB-11CC-4C56-91BD-D0C420440BD5}" destId="{BEEBE542-9BB4-4CD8-8AF5-0DC832B8B775}" srcOrd="5" destOrd="0" presId="urn:microsoft.com/office/officeart/2005/8/layout/cycle3"/>
    <dgm:cxn modelId="{F56E7773-D9E8-4AFE-B884-7B27271B1A19}" type="presParOf" srcId="{9DB8BFFB-11CC-4C56-91BD-D0C420440BD5}" destId="{DD2AC121-24FF-4954-803B-2BC8D227EA3F}"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CB12BA-131B-48E2-8AB9-FF8726EB5F3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A595C171-6415-4923-98C7-25A2431403C9}">
      <dgm:prSet phldrT="[Texte]"/>
      <dgm:spPr/>
      <dgm:t>
        <a:bodyPr/>
        <a:lstStyle/>
        <a:p>
          <a:r>
            <a:rPr lang="fr-FR" dirty="0"/>
            <a:t>Inventaire typologique</a:t>
          </a:r>
        </a:p>
      </dgm:t>
    </dgm:pt>
    <dgm:pt modelId="{A7C9F419-2778-4A78-95B2-A245C2467C58}" type="parTrans" cxnId="{5FD07AC8-62E3-4902-A2AD-C264A52BF51F}">
      <dgm:prSet/>
      <dgm:spPr/>
      <dgm:t>
        <a:bodyPr/>
        <a:lstStyle/>
        <a:p>
          <a:endParaRPr lang="fr-FR"/>
        </a:p>
      </dgm:t>
    </dgm:pt>
    <dgm:pt modelId="{EE886483-E67C-43FF-88C0-4240F2E3ACC7}" type="sibTrans" cxnId="{5FD07AC8-62E3-4902-A2AD-C264A52BF51F}">
      <dgm:prSet/>
      <dgm:spPr/>
      <dgm:t>
        <a:bodyPr/>
        <a:lstStyle/>
        <a:p>
          <a:endParaRPr lang="fr-FR"/>
        </a:p>
      </dgm:t>
    </dgm:pt>
    <dgm:pt modelId="{A97C9A21-43FD-4700-8743-ED488FC018DE}">
      <dgm:prSet/>
      <dgm:spPr/>
      <dgm:t>
        <a:bodyPr/>
        <a:lstStyle/>
        <a:p>
          <a:r>
            <a:rPr lang="fr-FR" dirty="0"/>
            <a:t>Calendrier de conservation</a:t>
          </a:r>
        </a:p>
      </dgm:t>
    </dgm:pt>
    <dgm:pt modelId="{9C1B089D-440A-48A3-B272-E4E9210AF584}" type="parTrans" cxnId="{6677C0F7-6582-4A19-B063-59567B52DD32}">
      <dgm:prSet/>
      <dgm:spPr/>
      <dgm:t>
        <a:bodyPr/>
        <a:lstStyle/>
        <a:p>
          <a:endParaRPr lang="fr-FR"/>
        </a:p>
      </dgm:t>
    </dgm:pt>
    <dgm:pt modelId="{8AADD82A-F911-4EFF-8BA9-E8C1F4E6B0A0}" type="sibTrans" cxnId="{6677C0F7-6582-4A19-B063-59567B52DD32}">
      <dgm:prSet/>
      <dgm:spPr/>
      <dgm:t>
        <a:bodyPr/>
        <a:lstStyle/>
        <a:p>
          <a:endParaRPr lang="fr-FR"/>
        </a:p>
      </dgm:t>
    </dgm:pt>
    <dgm:pt modelId="{BEEAEF8A-06F7-4039-A4AF-95B86996A61E}">
      <dgm:prSet phldrT="[Texte]"/>
      <dgm:spPr/>
      <dgm:t>
        <a:bodyPr/>
        <a:lstStyle/>
        <a:p>
          <a:r>
            <a:rPr lang="fr-FR" dirty="0"/>
            <a:t>Plan de classement</a:t>
          </a:r>
        </a:p>
      </dgm:t>
    </dgm:pt>
    <dgm:pt modelId="{F76128F3-5D1B-432D-9AB7-5E4C4D5A6246}" type="parTrans" cxnId="{E7B3908F-8131-4736-9DEE-8AC9B1A9C70A}">
      <dgm:prSet/>
      <dgm:spPr/>
      <dgm:t>
        <a:bodyPr/>
        <a:lstStyle/>
        <a:p>
          <a:endParaRPr lang="fr-FR"/>
        </a:p>
      </dgm:t>
    </dgm:pt>
    <dgm:pt modelId="{5FF1A648-6D46-4DFC-94D5-AB23EB252E8C}" type="sibTrans" cxnId="{E7B3908F-8131-4736-9DEE-8AC9B1A9C70A}">
      <dgm:prSet/>
      <dgm:spPr/>
      <dgm:t>
        <a:bodyPr/>
        <a:lstStyle/>
        <a:p>
          <a:endParaRPr lang="fr-FR"/>
        </a:p>
      </dgm:t>
    </dgm:pt>
    <dgm:pt modelId="{D8BBCF75-52C6-4D2A-840D-076BA695B4AA}" type="pres">
      <dgm:prSet presAssocID="{CBCB12BA-131B-48E2-8AB9-FF8726EB5F34}" presName="Name0" presStyleCnt="0">
        <dgm:presLayoutVars>
          <dgm:dir/>
          <dgm:resizeHandles val="exact"/>
        </dgm:presLayoutVars>
      </dgm:prSet>
      <dgm:spPr/>
    </dgm:pt>
    <dgm:pt modelId="{97FAA845-3962-4B92-8CE8-BBFFA2790E6A}" type="pres">
      <dgm:prSet presAssocID="{A595C171-6415-4923-98C7-25A2431403C9}" presName="compNode" presStyleCnt="0"/>
      <dgm:spPr/>
    </dgm:pt>
    <dgm:pt modelId="{EE86B0D3-0872-4627-8427-D4D39CB3EE80}" type="pres">
      <dgm:prSet presAssocID="{A595C171-6415-4923-98C7-25A2431403C9}"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9D42ECA-121C-4BF1-B476-FD20DF2ECBB4}" type="pres">
      <dgm:prSet presAssocID="{A595C171-6415-4923-98C7-25A2431403C9}" presName="textRect" presStyleLbl="revTx" presStyleIdx="0" presStyleCnt="3">
        <dgm:presLayoutVars>
          <dgm:bulletEnabled val="1"/>
        </dgm:presLayoutVars>
      </dgm:prSet>
      <dgm:spPr/>
    </dgm:pt>
    <dgm:pt modelId="{2E652796-EED3-4DAC-821A-5B4A73239AF1}" type="pres">
      <dgm:prSet presAssocID="{EE886483-E67C-43FF-88C0-4240F2E3ACC7}" presName="sibTrans" presStyleLbl="sibTrans2D1" presStyleIdx="0" presStyleCnt="0"/>
      <dgm:spPr/>
    </dgm:pt>
    <dgm:pt modelId="{E4217EF1-F14A-430E-8FC6-7EC7D689BA45}" type="pres">
      <dgm:prSet presAssocID="{BEEAEF8A-06F7-4039-A4AF-95B86996A61E}" presName="compNode" presStyleCnt="0"/>
      <dgm:spPr/>
    </dgm:pt>
    <dgm:pt modelId="{31E0F728-CB23-4B4C-AF38-46B2822C00C3}" type="pres">
      <dgm:prSet presAssocID="{BEEAEF8A-06F7-4039-A4AF-95B86996A61E}" presName="pict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A7E92CE-DE0A-4D1F-9D42-70FE1AADD5E0}" type="pres">
      <dgm:prSet presAssocID="{BEEAEF8A-06F7-4039-A4AF-95B86996A61E}" presName="textRect" presStyleLbl="revTx" presStyleIdx="1" presStyleCnt="3">
        <dgm:presLayoutVars>
          <dgm:bulletEnabled val="1"/>
        </dgm:presLayoutVars>
      </dgm:prSet>
      <dgm:spPr/>
    </dgm:pt>
    <dgm:pt modelId="{4CBA505F-8714-45F3-85C9-2E16708747F9}" type="pres">
      <dgm:prSet presAssocID="{5FF1A648-6D46-4DFC-94D5-AB23EB252E8C}" presName="sibTrans" presStyleLbl="sibTrans2D1" presStyleIdx="0" presStyleCnt="0"/>
      <dgm:spPr/>
    </dgm:pt>
    <dgm:pt modelId="{27C47101-6204-4AF0-A40E-D61488CD1946}" type="pres">
      <dgm:prSet presAssocID="{A97C9A21-43FD-4700-8743-ED488FC018DE}" presName="compNode" presStyleCnt="0"/>
      <dgm:spPr/>
    </dgm:pt>
    <dgm:pt modelId="{02B7FB85-8282-464A-801E-E19A9C339CB5}" type="pres">
      <dgm:prSet presAssocID="{A97C9A21-43FD-4700-8743-ED488FC018DE}"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69227C8-718A-4DD3-A4D0-5664705A4836}" type="pres">
      <dgm:prSet presAssocID="{A97C9A21-43FD-4700-8743-ED488FC018DE}" presName="textRect" presStyleLbl="revTx" presStyleIdx="2" presStyleCnt="3">
        <dgm:presLayoutVars>
          <dgm:bulletEnabled val="1"/>
        </dgm:presLayoutVars>
      </dgm:prSet>
      <dgm:spPr/>
    </dgm:pt>
  </dgm:ptLst>
  <dgm:cxnLst>
    <dgm:cxn modelId="{D9139947-2917-4ABB-9B59-5063DB0D7823}" type="presOf" srcId="{EE886483-E67C-43FF-88C0-4240F2E3ACC7}" destId="{2E652796-EED3-4DAC-821A-5B4A73239AF1}" srcOrd="0" destOrd="0" presId="urn:microsoft.com/office/officeart/2005/8/layout/pList1"/>
    <dgm:cxn modelId="{74E8EE8A-015E-4D5C-B233-5D766BDF7C05}" type="presOf" srcId="{A595C171-6415-4923-98C7-25A2431403C9}" destId="{49D42ECA-121C-4BF1-B476-FD20DF2ECBB4}" srcOrd="0" destOrd="0" presId="urn:microsoft.com/office/officeart/2005/8/layout/pList1"/>
    <dgm:cxn modelId="{E7B3908F-8131-4736-9DEE-8AC9B1A9C70A}" srcId="{CBCB12BA-131B-48E2-8AB9-FF8726EB5F34}" destId="{BEEAEF8A-06F7-4039-A4AF-95B86996A61E}" srcOrd="1" destOrd="0" parTransId="{F76128F3-5D1B-432D-9AB7-5E4C4D5A6246}" sibTransId="{5FF1A648-6D46-4DFC-94D5-AB23EB252E8C}"/>
    <dgm:cxn modelId="{55E18F9F-9EF3-4530-B744-5D2EA2E770A7}" type="presOf" srcId="{CBCB12BA-131B-48E2-8AB9-FF8726EB5F34}" destId="{D8BBCF75-52C6-4D2A-840D-076BA695B4AA}" srcOrd="0" destOrd="0" presId="urn:microsoft.com/office/officeart/2005/8/layout/pList1"/>
    <dgm:cxn modelId="{30BB09A5-0002-4AC4-A2C5-91F83589A652}" type="presOf" srcId="{A97C9A21-43FD-4700-8743-ED488FC018DE}" destId="{469227C8-718A-4DD3-A4D0-5664705A4836}" srcOrd="0" destOrd="0" presId="urn:microsoft.com/office/officeart/2005/8/layout/pList1"/>
    <dgm:cxn modelId="{5FD07AC8-62E3-4902-A2AD-C264A52BF51F}" srcId="{CBCB12BA-131B-48E2-8AB9-FF8726EB5F34}" destId="{A595C171-6415-4923-98C7-25A2431403C9}" srcOrd="0" destOrd="0" parTransId="{A7C9F419-2778-4A78-95B2-A245C2467C58}" sibTransId="{EE886483-E67C-43FF-88C0-4240F2E3ACC7}"/>
    <dgm:cxn modelId="{FB9B45DE-AB2F-48C5-9CCB-4C000B3D344C}" type="presOf" srcId="{5FF1A648-6D46-4DFC-94D5-AB23EB252E8C}" destId="{4CBA505F-8714-45F3-85C9-2E16708747F9}" srcOrd="0" destOrd="0" presId="urn:microsoft.com/office/officeart/2005/8/layout/pList1"/>
    <dgm:cxn modelId="{6677C0F7-6582-4A19-B063-59567B52DD32}" srcId="{CBCB12BA-131B-48E2-8AB9-FF8726EB5F34}" destId="{A97C9A21-43FD-4700-8743-ED488FC018DE}" srcOrd="2" destOrd="0" parTransId="{9C1B089D-440A-48A3-B272-E4E9210AF584}" sibTransId="{8AADD82A-F911-4EFF-8BA9-E8C1F4E6B0A0}"/>
    <dgm:cxn modelId="{DBBA9FFB-90F7-4CB4-8F5F-F6B929CE6C91}" type="presOf" srcId="{BEEAEF8A-06F7-4039-A4AF-95B86996A61E}" destId="{0A7E92CE-DE0A-4D1F-9D42-70FE1AADD5E0}" srcOrd="0" destOrd="0" presId="urn:microsoft.com/office/officeart/2005/8/layout/pList1"/>
    <dgm:cxn modelId="{492D6659-FB91-450A-8E04-50B5F8B07F40}" type="presParOf" srcId="{D8BBCF75-52C6-4D2A-840D-076BA695B4AA}" destId="{97FAA845-3962-4B92-8CE8-BBFFA2790E6A}" srcOrd="0" destOrd="0" presId="urn:microsoft.com/office/officeart/2005/8/layout/pList1"/>
    <dgm:cxn modelId="{764129E5-9C02-467A-A19B-35174CB0B71A}" type="presParOf" srcId="{97FAA845-3962-4B92-8CE8-BBFFA2790E6A}" destId="{EE86B0D3-0872-4627-8427-D4D39CB3EE80}" srcOrd="0" destOrd="0" presId="urn:microsoft.com/office/officeart/2005/8/layout/pList1"/>
    <dgm:cxn modelId="{9881C0FD-A6E7-4A62-BC76-7DC0245B2888}" type="presParOf" srcId="{97FAA845-3962-4B92-8CE8-BBFFA2790E6A}" destId="{49D42ECA-121C-4BF1-B476-FD20DF2ECBB4}" srcOrd="1" destOrd="0" presId="urn:microsoft.com/office/officeart/2005/8/layout/pList1"/>
    <dgm:cxn modelId="{08E7C48C-D21E-4932-8EC2-C13427A7786C}" type="presParOf" srcId="{D8BBCF75-52C6-4D2A-840D-076BA695B4AA}" destId="{2E652796-EED3-4DAC-821A-5B4A73239AF1}" srcOrd="1" destOrd="0" presId="urn:microsoft.com/office/officeart/2005/8/layout/pList1"/>
    <dgm:cxn modelId="{482C8ABF-C7FF-495E-922B-3C7AFE8B6192}" type="presParOf" srcId="{D8BBCF75-52C6-4D2A-840D-076BA695B4AA}" destId="{E4217EF1-F14A-430E-8FC6-7EC7D689BA45}" srcOrd="2" destOrd="0" presId="urn:microsoft.com/office/officeart/2005/8/layout/pList1"/>
    <dgm:cxn modelId="{BD348889-F612-4C3C-8733-DB85F6EBF6FA}" type="presParOf" srcId="{E4217EF1-F14A-430E-8FC6-7EC7D689BA45}" destId="{31E0F728-CB23-4B4C-AF38-46B2822C00C3}" srcOrd="0" destOrd="0" presId="urn:microsoft.com/office/officeart/2005/8/layout/pList1"/>
    <dgm:cxn modelId="{0CC10D72-AEB0-4007-B2B5-BEA663B30EF5}" type="presParOf" srcId="{E4217EF1-F14A-430E-8FC6-7EC7D689BA45}" destId="{0A7E92CE-DE0A-4D1F-9D42-70FE1AADD5E0}" srcOrd="1" destOrd="0" presId="urn:microsoft.com/office/officeart/2005/8/layout/pList1"/>
    <dgm:cxn modelId="{16E13262-00C4-4689-82D0-B15CB8D8C682}" type="presParOf" srcId="{D8BBCF75-52C6-4D2A-840D-076BA695B4AA}" destId="{4CBA505F-8714-45F3-85C9-2E16708747F9}" srcOrd="3" destOrd="0" presId="urn:microsoft.com/office/officeart/2005/8/layout/pList1"/>
    <dgm:cxn modelId="{AB90A8AF-B112-4CBD-80A7-224F852E95F8}" type="presParOf" srcId="{D8BBCF75-52C6-4D2A-840D-076BA695B4AA}" destId="{27C47101-6204-4AF0-A40E-D61488CD1946}" srcOrd="4" destOrd="0" presId="urn:microsoft.com/office/officeart/2005/8/layout/pList1"/>
    <dgm:cxn modelId="{271C5E2F-860E-4D5A-B9C9-1AF9FFE41BC5}" type="presParOf" srcId="{27C47101-6204-4AF0-A40E-D61488CD1946}" destId="{02B7FB85-8282-464A-801E-E19A9C339CB5}" srcOrd="0" destOrd="0" presId="urn:microsoft.com/office/officeart/2005/8/layout/pList1"/>
    <dgm:cxn modelId="{32DED463-2E98-47A6-ACE1-ED46F7A5C183}" type="presParOf" srcId="{27C47101-6204-4AF0-A40E-D61488CD1946}" destId="{469227C8-718A-4DD3-A4D0-5664705A483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014FE-F905-4C40-A0DE-30B9E718DBBB}">
      <dsp:nvSpPr>
        <dsp:cNvPr id="0" name=""/>
        <dsp:cNvSpPr/>
      </dsp:nvSpPr>
      <dsp:spPr>
        <a:xfrm>
          <a:off x="764522" y="2760"/>
          <a:ext cx="1540549" cy="1061438"/>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EE693-A59D-4546-9D1B-39BE14341B05}">
      <dsp:nvSpPr>
        <dsp:cNvPr id="0" name=""/>
        <dsp:cNvSpPr/>
      </dsp:nvSpPr>
      <dsp:spPr>
        <a:xfrm>
          <a:off x="764522" y="1064199"/>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dirty="0"/>
            <a:t>Gestion des données</a:t>
          </a:r>
        </a:p>
      </dsp:txBody>
      <dsp:txXfrm>
        <a:off x="764522" y="1064199"/>
        <a:ext cx="1540549" cy="571543"/>
      </dsp:txXfrm>
    </dsp:sp>
    <dsp:sp modelId="{4E27387C-A89C-448F-BC34-5E9775149206}">
      <dsp:nvSpPr>
        <dsp:cNvPr id="0" name=""/>
        <dsp:cNvSpPr/>
      </dsp:nvSpPr>
      <dsp:spPr>
        <a:xfrm>
          <a:off x="2459192" y="2760"/>
          <a:ext cx="1540549" cy="1061438"/>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A5498-C9CF-4B6A-904F-E795E363C104}">
      <dsp:nvSpPr>
        <dsp:cNvPr id="0" name=""/>
        <dsp:cNvSpPr/>
      </dsp:nvSpPr>
      <dsp:spPr>
        <a:xfrm>
          <a:off x="2459192" y="1064199"/>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Gestion de l'information</a:t>
          </a:r>
        </a:p>
      </dsp:txBody>
      <dsp:txXfrm>
        <a:off x="2459192" y="1064199"/>
        <a:ext cx="1540549" cy="571543"/>
      </dsp:txXfrm>
    </dsp:sp>
    <dsp:sp modelId="{252F3291-D880-461A-AA47-31B1CA1FD2DE}">
      <dsp:nvSpPr>
        <dsp:cNvPr id="0" name=""/>
        <dsp:cNvSpPr/>
      </dsp:nvSpPr>
      <dsp:spPr>
        <a:xfrm>
          <a:off x="4153861" y="2760"/>
          <a:ext cx="1540549" cy="1061438"/>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7D060-1451-4CBA-B6C4-5ECF4FBEBF84}">
      <dsp:nvSpPr>
        <dsp:cNvPr id="0" name=""/>
        <dsp:cNvSpPr/>
      </dsp:nvSpPr>
      <dsp:spPr>
        <a:xfrm>
          <a:off x="4153861" y="1064199"/>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CH" sz="1200" kern="1200" dirty="0"/>
            <a:t>Gestion des documents d'activité</a:t>
          </a:r>
          <a:endParaRPr lang="fr-FR" sz="1200" kern="1200" dirty="0"/>
        </a:p>
      </dsp:txBody>
      <dsp:txXfrm>
        <a:off x="4153861" y="1064199"/>
        <a:ext cx="1540549" cy="571543"/>
      </dsp:txXfrm>
    </dsp:sp>
    <dsp:sp modelId="{6E323E40-9E84-4EC2-801B-AC30D5706661}">
      <dsp:nvSpPr>
        <dsp:cNvPr id="0" name=""/>
        <dsp:cNvSpPr/>
      </dsp:nvSpPr>
      <dsp:spPr>
        <a:xfrm>
          <a:off x="5848531" y="2760"/>
          <a:ext cx="1540549" cy="1061438"/>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88073-A40D-41B3-89AB-B5A88451B3D6}">
      <dsp:nvSpPr>
        <dsp:cNvPr id="0" name=""/>
        <dsp:cNvSpPr/>
      </dsp:nvSpPr>
      <dsp:spPr>
        <a:xfrm>
          <a:off x="5848531" y="1064199"/>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Gestion des connaissances</a:t>
          </a:r>
          <a:endParaRPr lang="fr-FR" sz="1200" kern="1200" dirty="0"/>
        </a:p>
      </dsp:txBody>
      <dsp:txXfrm>
        <a:off x="5848531" y="1064199"/>
        <a:ext cx="1540549" cy="571543"/>
      </dsp:txXfrm>
    </dsp:sp>
    <dsp:sp modelId="{5380D3B9-11C6-4239-9D24-30C3EEE4F3A3}">
      <dsp:nvSpPr>
        <dsp:cNvPr id="0" name=""/>
        <dsp:cNvSpPr/>
      </dsp:nvSpPr>
      <dsp:spPr>
        <a:xfrm>
          <a:off x="7543200" y="2760"/>
          <a:ext cx="1540549" cy="1061438"/>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82285-7691-477D-845E-C169ED615461}">
      <dsp:nvSpPr>
        <dsp:cNvPr id="0" name=""/>
        <dsp:cNvSpPr/>
      </dsp:nvSpPr>
      <dsp:spPr>
        <a:xfrm>
          <a:off x="7543200" y="1064199"/>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Conformité réglementaire</a:t>
          </a:r>
        </a:p>
      </dsp:txBody>
      <dsp:txXfrm>
        <a:off x="7543200" y="1064199"/>
        <a:ext cx="1540549" cy="571543"/>
      </dsp:txXfrm>
    </dsp:sp>
    <dsp:sp modelId="{7642F99F-BEC5-49C6-90BE-80A44468E30D}">
      <dsp:nvSpPr>
        <dsp:cNvPr id="0" name=""/>
        <dsp:cNvSpPr/>
      </dsp:nvSpPr>
      <dsp:spPr>
        <a:xfrm>
          <a:off x="764522" y="1789798"/>
          <a:ext cx="1540549" cy="1061438"/>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B2112-EB95-4691-904D-0942B217CBD9}">
      <dsp:nvSpPr>
        <dsp:cNvPr id="0" name=""/>
        <dsp:cNvSpPr/>
      </dsp:nvSpPr>
      <dsp:spPr>
        <a:xfrm>
          <a:off x="764522" y="2851237"/>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CH" sz="1200" kern="1200" dirty="0"/>
            <a:t>Conservation numérique</a:t>
          </a:r>
          <a:endParaRPr lang="fr-FR" sz="1200" kern="1200" dirty="0"/>
        </a:p>
      </dsp:txBody>
      <dsp:txXfrm>
        <a:off x="764522" y="2851237"/>
        <a:ext cx="1540549" cy="571543"/>
      </dsp:txXfrm>
    </dsp:sp>
    <dsp:sp modelId="{2B510D53-501C-4345-BB1F-C2F6E05733FC}">
      <dsp:nvSpPr>
        <dsp:cNvPr id="0" name=""/>
        <dsp:cNvSpPr/>
      </dsp:nvSpPr>
      <dsp:spPr>
        <a:xfrm>
          <a:off x="2459192" y="1789798"/>
          <a:ext cx="1540549" cy="1061438"/>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9273D-D27F-41B9-9698-862179AC73A4}">
      <dsp:nvSpPr>
        <dsp:cNvPr id="0" name=""/>
        <dsp:cNvSpPr/>
      </dsp:nvSpPr>
      <dsp:spPr>
        <a:xfrm>
          <a:off x="2459192" y="2851237"/>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Sécurité de l'information</a:t>
          </a:r>
          <a:endParaRPr lang="fr-FR" sz="1200" kern="1200" dirty="0"/>
        </a:p>
      </dsp:txBody>
      <dsp:txXfrm>
        <a:off x="2459192" y="2851237"/>
        <a:ext cx="1540549" cy="571543"/>
      </dsp:txXfrm>
    </dsp:sp>
    <dsp:sp modelId="{9C0D5F16-510D-43AB-92EF-2FE269D50F29}">
      <dsp:nvSpPr>
        <dsp:cNvPr id="0" name=""/>
        <dsp:cNvSpPr/>
      </dsp:nvSpPr>
      <dsp:spPr>
        <a:xfrm>
          <a:off x="4153861" y="1789798"/>
          <a:ext cx="1540549" cy="1061438"/>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89D71-3038-4FCE-918C-6A038176ED91}">
      <dsp:nvSpPr>
        <dsp:cNvPr id="0" name=""/>
        <dsp:cNvSpPr/>
      </dsp:nvSpPr>
      <dsp:spPr>
        <a:xfrm>
          <a:off x="4153861" y="2851237"/>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Architecture d'entreprise</a:t>
          </a:r>
        </a:p>
      </dsp:txBody>
      <dsp:txXfrm>
        <a:off x="4153861" y="2851237"/>
        <a:ext cx="1540549" cy="571543"/>
      </dsp:txXfrm>
    </dsp:sp>
    <dsp:sp modelId="{1BE81BFA-5FC9-4CD5-B23D-8D1C0AB8FB3A}">
      <dsp:nvSpPr>
        <dsp:cNvPr id="0" name=""/>
        <dsp:cNvSpPr/>
      </dsp:nvSpPr>
      <dsp:spPr>
        <a:xfrm>
          <a:off x="5848531" y="1789798"/>
          <a:ext cx="1540549" cy="1061438"/>
        </a:xfrm>
        <a:prstGeom prst="round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44361-5C7F-46F2-99E2-486A82A197A5}">
      <dsp:nvSpPr>
        <dsp:cNvPr id="0" name=""/>
        <dsp:cNvSpPr/>
      </dsp:nvSpPr>
      <dsp:spPr>
        <a:xfrm>
          <a:off x="5848531" y="2851237"/>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Protection des données</a:t>
          </a:r>
        </a:p>
      </dsp:txBody>
      <dsp:txXfrm>
        <a:off x="5848531" y="2851237"/>
        <a:ext cx="1540549" cy="571543"/>
      </dsp:txXfrm>
    </dsp:sp>
    <dsp:sp modelId="{A016FC54-EA98-47BA-A72B-22A04139BEE3}">
      <dsp:nvSpPr>
        <dsp:cNvPr id="0" name=""/>
        <dsp:cNvSpPr/>
      </dsp:nvSpPr>
      <dsp:spPr>
        <a:xfrm>
          <a:off x="7543200" y="1789798"/>
          <a:ext cx="1540549" cy="1061438"/>
        </a:xfrm>
        <a:prstGeom prst="round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2BEBA-4674-4ACD-B1AA-4834F605AAC4}">
      <dsp:nvSpPr>
        <dsp:cNvPr id="0" name=""/>
        <dsp:cNvSpPr/>
      </dsp:nvSpPr>
      <dsp:spPr>
        <a:xfrm>
          <a:off x="7543200" y="2851237"/>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Données ouvertes</a:t>
          </a:r>
        </a:p>
      </dsp:txBody>
      <dsp:txXfrm>
        <a:off x="7543200" y="2851237"/>
        <a:ext cx="1540549" cy="571543"/>
      </dsp:txXfrm>
    </dsp:sp>
    <dsp:sp modelId="{09436505-7DB8-44C3-9FCD-2B4B5E3E732E}">
      <dsp:nvSpPr>
        <dsp:cNvPr id="0" name=""/>
        <dsp:cNvSpPr/>
      </dsp:nvSpPr>
      <dsp:spPr>
        <a:xfrm>
          <a:off x="764522" y="3576836"/>
          <a:ext cx="1540549" cy="1061438"/>
        </a:xfrm>
        <a:prstGeom prst="round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6078E-27B0-43D0-8FBA-250C6CB07BF3}">
      <dsp:nvSpPr>
        <dsp:cNvPr id="0" name=""/>
        <dsp:cNvSpPr/>
      </dsp:nvSpPr>
      <dsp:spPr>
        <a:xfrm>
          <a:off x="764522" y="4638275"/>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 Big Data »</a:t>
          </a:r>
        </a:p>
      </dsp:txBody>
      <dsp:txXfrm>
        <a:off x="764522" y="4638275"/>
        <a:ext cx="1540549" cy="571543"/>
      </dsp:txXfrm>
    </dsp:sp>
    <dsp:sp modelId="{CCF821AC-55DE-4DA2-9260-99A464979736}">
      <dsp:nvSpPr>
        <dsp:cNvPr id="0" name=""/>
        <dsp:cNvSpPr/>
      </dsp:nvSpPr>
      <dsp:spPr>
        <a:xfrm>
          <a:off x="2459192" y="3576836"/>
          <a:ext cx="1540549" cy="1061438"/>
        </a:xfrm>
        <a:prstGeom prst="roundRect">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5186E-42C9-4DCD-A0E1-097B897014A3}">
      <dsp:nvSpPr>
        <dsp:cNvPr id="0" name=""/>
        <dsp:cNvSpPr/>
      </dsp:nvSpPr>
      <dsp:spPr>
        <a:xfrm>
          <a:off x="2459192" y="4638275"/>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Intelligence artificielle (IA)</a:t>
          </a:r>
        </a:p>
      </dsp:txBody>
      <dsp:txXfrm>
        <a:off x="2459192" y="4638275"/>
        <a:ext cx="1540549" cy="571543"/>
      </dsp:txXfrm>
    </dsp:sp>
    <dsp:sp modelId="{FAA15C68-ACC2-4397-852A-55CF27B00305}">
      <dsp:nvSpPr>
        <dsp:cNvPr id="0" name=""/>
        <dsp:cNvSpPr/>
      </dsp:nvSpPr>
      <dsp:spPr>
        <a:xfrm>
          <a:off x="4153861" y="3576836"/>
          <a:ext cx="1540549" cy="1061438"/>
        </a:xfrm>
        <a:prstGeom prst="roundRect">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0BC1F-1F7A-43E1-9A1F-85599202E4DB}">
      <dsp:nvSpPr>
        <dsp:cNvPr id="0" name=""/>
        <dsp:cNvSpPr/>
      </dsp:nvSpPr>
      <dsp:spPr>
        <a:xfrm>
          <a:off x="4153861" y="4638275"/>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Blockchain</a:t>
          </a:r>
        </a:p>
      </dsp:txBody>
      <dsp:txXfrm>
        <a:off x="4153861" y="4638275"/>
        <a:ext cx="1540549" cy="571543"/>
      </dsp:txXfrm>
    </dsp:sp>
    <dsp:sp modelId="{D4AED23D-7771-4FD5-859A-525A6D83C0DE}">
      <dsp:nvSpPr>
        <dsp:cNvPr id="0" name=""/>
        <dsp:cNvSpPr/>
      </dsp:nvSpPr>
      <dsp:spPr>
        <a:xfrm>
          <a:off x="5848531" y="3576836"/>
          <a:ext cx="1540549" cy="1061438"/>
        </a:xfrm>
        <a:prstGeom prst="roundRect">
          <a:avLst/>
        </a:prstGeom>
        <a:blipFill>
          <a:blip xmlns:r="http://schemas.openxmlformats.org/officeDocument/2006/relationships" r:embed="rId1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40A90-B579-4290-A816-58EBE42A72E2}">
      <dsp:nvSpPr>
        <dsp:cNvPr id="0" name=""/>
        <dsp:cNvSpPr/>
      </dsp:nvSpPr>
      <dsp:spPr>
        <a:xfrm>
          <a:off x="5848531" y="4638275"/>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Processus métier</a:t>
          </a:r>
        </a:p>
      </dsp:txBody>
      <dsp:txXfrm>
        <a:off x="5848531" y="4638275"/>
        <a:ext cx="1540549" cy="571543"/>
      </dsp:txXfrm>
    </dsp:sp>
    <dsp:sp modelId="{9BF8F547-5C5B-480A-9433-3707339E9F28}">
      <dsp:nvSpPr>
        <dsp:cNvPr id="0" name=""/>
        <dsp:cNvSpPr/>
      </dsp:nvSpPr>
      <dsp:spPr>
        <a:xfrm>
          <a:off x="7543200" y="3576836"/>
          <a:ext cx="1540549" cy="1061438"/>
        </a:xfrm>
        <a:prstGeom prst="roundRect">
          <a:avLst/>
        </a:prstGeom>
        <a:blipFill>
          <a:blip xmlns:r="http://schemas.openxmlformats.org/officeDocument/2006/relationships" r:embed="rId1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2E95A-6B42-46BE-B6A5-61BCCEBDB6E6}">
      <dsp:nvSpPr>
        <dsp:cNvPr id="0" name=""/>
        <dsp:cNvSpPr/>
      </dsp:nvSpPr>
      <dsp:spPr>
        <a:xfrm>
          <a:off x="7543200" y="4638275"/>
          <a:ext cx="1540549" cy="57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r-FR" sz="1200" kern="1200"/>
            <a:t>Management de la qualité</a:t>
          </a:r>
        </a:p>
      </dsp:txBody>
      <dsp:txXfrm>
        <a:off x="7543200" y="4638275"/>
        <a:ext cx="1540549" cy="571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948E7-604C-463E-A927-FB6555D22B93}">
      <dsp:nvSpPr>
        <dsp:cNvPr id="0" name=""/>
        <dsp:cNvSpPr/>
      </dsp:nvSpPr>
      <dsp:spPr>
        <a:xfrm>
          <a:off x="1279" y="0"/>
          <a:ext cx="1991320" cy="40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a:t>Sécurité et </a:t>
          </a:r>
          <a:r>
            <a:rPr lang="fr-FR" sz="2100" kern="1200" dirty="0" err="1"/>
            <a:t>cybersécurité</a:t>
          </a:r>
          <a:endParaRPr lang="fr-FR" sz="2100" kern="1200" dirty="0"/>
        </a:p>
      </dsp:txBody>
      <dsp:txXfrm>
        <a:off x="1279" y="1625600"/>
        <a:ext cx="1991320" cy="1625600"/>
      </dsp:txXfrm>
    </dsp:sp>
    <dsp:sp modelId="{0A8FA429-7DC2-4B43-AD61-5A60BD620714}">
      <dsp:nvSpPr>
        <dsp:cNvPr id="0" name=""/>
        <dsp:cNvSpPr/>
      </dsp:nvSpPr>
      <dsp:spPr>
        <a:xfrm>
          <a:off x="320284" y="243840"/>
          <a:ext cx="1353312" cy="135331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E4FDE12-6589-46F7-86A0-6064F77BB41E}">
      <dsp:nvSpPr>
        <dsp:cNvPr id="0" name=""/>
        <dsp:cNvSpPr/>
      </dsp:nvSpPr>
      <dsp:spPr>
        <a:xfrm>
          <a:off x="2052339" y="0"/>
          <a:ext cx="1991320" cy="40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a:t>Conformité et e-discovery</a:t>
          </a:r>
        </a:p>
      </dsp:txBody>
      <dsp:txXfrm>
        <a:off x="2052339" y="1625600"/>
        <a:ext cx="1991320" cy="1625600"/>
      </dsp:txXfrm>
    </dsp:sp>
    <dsp:sp modelId="{DD7C69EE-F588-47AB-BB35-9E50AA0BA2AF}">
      <dsp:nvSpPr>
        <dsp:cNvPr id="0" name=""/>
        <dsp:cNvSpPr/>
      </dsp:nvSpPr>
      <dsp:spPr>
        <a:xfrm>
          <a:off x="2371344" y="243840"/>
          <a:ext cx="1353312" cy="13533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8E629D3-5CFC-4653-9499-CA01E136BD07}">
      <dsp:nvSpPr>
        <dsp:cNvPr id="0" name=""/>
        <dsp:cNvSpPr/>
      </dsp:nvSpPr>
      <dsp:spPr>
        <a:xfrm>
          <a:off x="4103399" y="0"/>
          <a:ext cx="1991320" cy="40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a:t>Automatisation</a:t>
          </a:r>
        </a:p>
      </dsp:txBody>
      <dsp:txXfrm>
        <a:off x="4103399" y="1625600"/>
        <a:ext cx="1991320" cy="1625600"/>
      </dsp:txXfrm>
    </dsp:sp>
    <dsp:sp modelId="{569B1025-020C-4C4C-AEA1-0491E253E5BA}">
      <dsp:nvSpPr>
        <dsp:cNvPr id="0" name=""/>
        <dsp:cNvSpPr/>
      </dsp:nvSpPr>
      <dsp:spPr>
        <a:xfrm>
          <a:off x="4422403" y="243840"/>
          <a:ext cx="1353312" cy="13533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955E57B-821E-4A91-9941-23ABB51062AC}">
      <dsp:nvSpPr>
        <dsp:cNvPr id="0" name=""/>
        <dsp:cNvSpPr/>
      </dsp:nvSpPr>
      <dsp:spPr>
        <a:xfrm>
          <a:off x="243839" y="3251200"/>
          <a:ext cx="5608320" cy="60960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C9D9A-36FE-46BA-94DC-B685E8AF81CE}">
      <dsp:nvSpPr>
        <dsp:cNvPr id="0" name=""/>
        <dsp:cNvSpPr/>
      </dsp:nvSpPr>
      <dsp:spPr>
        <a:xfrm>
          <a:off x="0" y="51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CF051-0D94-485C-A1C0-E2AE1A1C1E44}">
      <dsp:nvSpPr>
        <dsp:cNvPr id="0" name=""/>
        <dsp:cNvSpPr/>
      </dsp:nvSpPr>
      <dsp:spPr>
        <a:xfrm>
          <a:off x="0" y="510"/>
          <a:ext cx="2103120" cy="83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t>ISO 15489-1:2016</a:t>
          </a:r>
        </a:p>
      </dsp:txBody>
      <dsp:txXfrm>
        <a:off x="0" y="510"/>
        <a:ext cx="2103120" cy="836408"/>
      </dsp:txXfrm>
    </dsp:sp>
    <dsp:sp modelId="{E22EF978-E561-4A3E-96B2-04506118DAB9}">
      <dsp:nvSpPr>
        <dsp:cNvPr id="0" name=""/>
        <dsp:cNvSpPr/>
      </dsp:nvSpPr>
      <dsp:spPr>
        <a:xfrm>
          <a:off x="2260854" y="38492"/>
          <a:ext cx="8254746" cy="75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H" sz="2100" kern="1200" dirty="0"/>
            <a:t>Information et documentation — Gestion des documents d’activité — Partie 1: Concepts et principes </a:t>
          </a:r>
          <a:endParaRPr lang="fr-FR" sz="2100" kern="1200" dirty="0"/>
        </a:p>
      </dsp:txBody>
      <dsp:txXfrm>
        <a:off x="2260854" y="38492"/>
        <a:ext cx="8254746" cy="759628"/>
      </dsp:txXfrm>
    </dsp:sp>
    <dsp:sp modelId="{65C0002E-8E28-4A0E-8E3D-40210F3F639B}">
      <dsp:nvSpPr>
        <dsp:cNvPr id="0" name=""/>
        <dsp:cNvSpPr/>
      </dsp:nvSpPr>
      <dsp:spPr>
        <a:xfrm>
          <a:off x="2103120" y="798120"/>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4C400-96F8-4744-8CB9-62F93D12A0BC}">
      <dsp:nvSpPr>
        <dsp:cNvPr id="0" name=""/>
        <dsp:cNvSpPr/>
      </dsp:nvSpPr>
      <dsp:spPr>
        <a:xfrm>
          <a:off x="0" y="836918"/>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1A2E6-F114-46B0-8563-06EFA0F53DAC}">
      <dsp:nvSpPr>
        <dsp:cNvPr id="0" name=""/>
        <dsp:cNvSpPr/>
      </dsp:nvSpPr>
      <dsp:spPr>
        <a:xfrm>
          <a:off x="0" y="836918"/>
          <a:ext cx="2103120" cy="83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ISO </a:t>
          </a:r>
          <a:r>
            <a:rPr lang="fr-FR" sz="2300" kern="1200" dirty="0"/>
            <a:t>30300:2011</a:t>
          </a:r>
          <a:endParaRPr lang="fr-FR" sz="2300" kern="1200"/>
        </a:p>
      </dsp:txBody>
      <dsp:txXfrm>
        <a:off x="0" y="836918"/>
        <a:ext cx="2103120" cy="836408"/>
      </dsp:txXfrm>
    </dsp:sp>
    <dsp:sp modelId="{AEFCD5BE-7345-4E96-8908-80AB84A35F7D}">
      <dsp:nvSpPr>
        <dsp:cNvPr id="0" name=""/>
        <dsp:cNvSpPr/>
      </dsp:nvSpPr>
      <dsp:spPr>
        <a:xfrm>
          <a:off x="2260854" y="874900"/>
          <a:ext cx="8254746" cy="75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H" sz="2100" kern="1200" dirty="0"/>
            <a:t>Information et documentation — Systèmes de gestion des documents d'activité — Principes essentiels et vocabulaire</a:t>
          </a:r>
          <a:endParaRPr lang="fr-FR" sz="2100" kern="1200" dirty="0"/>
        </a:p>
      </dsp:txBody>
      <dsp:txXfrm>
        <a:off x="2260854" y="874900"/>
        <a:ext cx="8254746" cy="759628"/>
      </dsp:txXfrm>
    </dsp:sp>
    <dsp:sp modelId="{4901D952-7612-47C0-8965-7F06B1B2BC14}">
      <dsp:nvSpPr>
        <dsp:cNvPr id="0" name=""/>
        <dsp:cNvSpPr/>
      </dsp:nvSpPr>
      <dsp:spPr>
        <a:xfrm>
          <a:off x="2103120" y="1634528"/>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82D422-2174-4538-82CC-1186F3D9F91A}">
      <dsp:nvSpPr>
        <dsp:cNvPr id="0" name=""/>
        <dsp:cNvSpPr/>
      </dsp:nvSpPr>
      <dsp:spPr>
        <a:xfrm>
          <a:off x="0" y="167332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6FF7B-2DC8-4352-83CD-2A577DA210B3}">
      <dsp:nvSpPr>
        <dsp:cNvPr id="0" name=""/>
        <dsp:cNvSpPr/>
      </dsp:nvSpPr>
      <dsp:spPr>
        <a:xfrm>
          <a:off x="0" y="1673326"/>
          <a:ext cx="2103120" cy="83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ISO 30301:2019</a:t>
          </a:r>
        </a:p>
      </dsp:txBody>
      <dsp:txXfrm>
        <a:off x="0" y="1673326"/>
        <a:ext cx="2103120" cy="836408"/>
      </dsp:txXfrm>
    </dsp:sp>
    <dsp:sp modelId="{E26BA794-3D39-4187-92B8-20B5C9182678}">
      <dsp:nvSpPr>
        <dsp:cNvPr id="0" name=""/>
        <dsp:cNvSpPr/>
      </dsp:nvSpPr>
      <dsp:spPr>
        <a:xfrm>
          <a:off x="2260854" y="1711308"/>
          <a:ext cx="8254746" cy="75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H" sz="2100" kern="1200" dirty="0"/>
            <a:t>Information et documentation — Systèmes de gestion des documents d'activité — Exigences</a:t>
          </a:r>
          <a:endParaRPr lang="fr-FR" sz="2100" kern="1200" dirty="0"/>
        </a:p>
      </dsp:txBody>
      <dsp:txXfrm>
        <a:off x="2260854" y="1711308"/>
        <a:ext cx="8254746" cy="759628"/>
      </dsp:txXfrm>
    </dsp:sp>
    <dsp:sp modelId="{21CE1C06-5A69-4659-85C0-4805138DC4F9}">
      <dsp:nvSpPr>
        <dsp:cNvPr id="0" name=""/>
        <dsp:cNvSpPr/>
      </dsp:nvSpPr>
      <dsp:spPr>
        <a:xfrm>
          <a:off x="2103120" y="2470936"/>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3EC680-947D-461F-B218-447CC97FDFC1}">
      <dsp:nvSpPr>
        <dsp:cNvPr id="0" name=""/>
        <dsp:cNvSpPr/>
      </dsp:nvSpPr>
      <dsp:spPr>
        <a:xfrm>
          <a:off x="0" y="2509735"/>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1C360-FB11-4C7D-8171-DD00A8C0DF9A}">
      <dsp:nvSpPr>
        <dsp:cNvPr id="0" name=""/>
        <dsp:cNvSpPr/>
      </dsp:nvSpPr>
      <dsp:spPr>
        <a:xfrm>
          <a:off x="0" y="2509735"/>
          <a:ext cx="2103120" cy="83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ISO 30302:2015</a:t>
          </a:r>
        </a:p>
      </dsp:txBody>
      <dsp:txXfrm>
        <a:off x="0" y="2509735"/>
        <a:ext cx="2103120" cy="836408"/>
      </dsp:txXfrm>
    </dsp:sp>
    <dsp:sp modelId="{AFCE979D-78A1-4FC5-B0D1-9CBB339BECD6}">
      <dsp:nvSpPr>
        <dsp:cNvPr id="0" name=""/>
        <dsp:cNvSpPr/>
      </dsp:nvSpPr>
      <dsp:spPr>
        <a:xfrm>
          <a:off x="2260854" y="2547716"/>
          <a:ext cx="8254746" cy="75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H" sz="2100" kern="1200" dirty="0"/>
            <a:t>Information et documentation — Système de gestion des documents d'activité — Lignes directrices de mise en œuvre</a:t>
          </a:r>
          <a:endParaRPr lang="fr-FR" sz="2100" kern="1200" dirty="0"/>
        </a:p>
      </dsp:txBody>
      <dsp:txXfrm>
        <a:off x="2260854" y="2547716"/>
        <a:ext cx="8254746" cy="759628"/>
      </dsp:txXfrm>
    </dsp:sp>
    <dsp:sp modelId="{39283058-0DA1-464E-8585-5EB909649594}">
      <dsp:nvSpPr>
        <dsp:cNvPr id="0" name=""/>
        <dsp:cNvSpPr/>
      </dsp:nvSpPr>
      <dsp:spPr>
        <a:xfrm>
          <a:off x="2103120" y="3307344"/>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B38F6F-7386-44FE-AE6F-3212AFE68A6D}">
      <dsp:nvSpPr>
        <dsp:cNvPr id="0" name=""/>
        <dsp:cNvSpPr/>
      </dsp:nvSpPr>
      <dsp:spPr>
        <a:xfrm>
          <a:off x="0" y="334614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1FD6D-559B-41EF-B7CE-36D6571349FA}">
      <dsp:nvSpPr>
        <dsp:cNvPr id="0" name=""/>
        <dsp:cNvSpPr/>
      </dsp:nvSpPr>
      <dsp:spPr>
        <a:xfrm>
          <a:off x="0" y="3346143"/>
          <a:ext cx="2103120" cy="83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ISO 38500:2015</a:t>
          </a:r>
        </a:p>
      </dsp:txBody>
      <dsp:txXfrm>
        <a:off x="0" y="3346143"/>
        <a:ext cx="2103120" cy="836408"/>
      </dsp:txXfrm>
    </dsp:sp>
    <dsp:sp modelId="{DD6562F4-F824-4CC2-A1AB-17F25B872D6A}">
      <dsp:nvSpPr>
        <dsp:cNvPr id="0" name=""/>
        <dsp:cNvSpPr/>
      </dsp:nvSpPr>
      <dsp:spPr>
        <a:xfrm>
          <a:off x="2260854" y="3384124"/>
          <a:ext cx="8254746" cy="75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CH" sz="2100" kern="1200" dirty="0"/>
            <a:t>Technologies de l'information — Gouvernance des technologies de l'information pour l'entreprise</a:t>
          </a:r>
          <a:endParaRPr lang="fr-FR" sz="2100" kern="1200" dirty="0"/>
        </a:p>
      </dsp:txBody>
      <dsp:txXfrm>
        <a:off x="2260854" y="3384124"/>
        <a:ext cx="8254746" cy="759628"/>
      </dsp:txXfrm>
    </dsp:sp>
    <dsp:sp modelId="{1A4AFAE4-5893-4C7E-85E8-FC8F3706B2BC}">
      <dsp:nvSpPr>
        <dsp:cNvPr id="0" name=""/>
        <dsp:cNvSpPr/>
      </dsp:nvSpPr>
      <dsp:spPr>
        <a:xfrm>
          <a:off x="2103120" y="4143753"/>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51598-194B-49A3-A122-5A5E9D5771C1}">
      <dsp:nvSpPr>
        <dsp:cNvPr id="0" name=""/>
        <dsp:cNvSpPr/>
      </dsp:nvSpPr>
      <dsp:spPr>
        <a:xfrm>
          <a:off x="0" y="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2C48B-7936-455E-9E96-438036F9198F}">
      <dsp:nvSpPr>
        <dsp:cNvPr id="0" name=""/>
        <dsp:cNvSpPr/>
      </dsp:nvSpPr>
      <dsp:spPr>
        <a:xfrm>
          <a:off x="0" y="0"/>
          <a:ext cx="2103120" cy="1045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CH" sz="2900" kern="1200" dirty="0"/>
            <a:t>ISO 18128:2014</a:t>
          </a:r>
          <a:endParaRPr lang="fr-FR" sz="2900" kern="1200" dirty="0"/>
        </a:p>
      </dsp:txBody>
      <dsp:txXfrm>
        <a:off x="0" y="0"/>
        <a:ext cx="2103120" cy="1045765"/>
      </dsp:txXfrm>
    </dsp:sp>
    <dsp:sp modelId="{23B5FCB4-40FB-4CB5-9E01-675391B8E01D}">
      <dsp:nvSpPr>
        <dsp:cNvPr id="0" name=""/>
        <dsp:cNvSpPr/>
      </dsp:nvSpPr>
      <dsp:spPr>
        <a:xfrm>
          <a:off x="2260854" y="47488"/>
          <a:ext cx="8254746" cy="94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H" sz="2600" kern="1200" dirty="0"/>
            <a:t>Information et documentation - Évaluation du risque pour les processus et systèmes d'enregistrement</a:t>
          </a:r>
          <a:endParaRPr lang="fr-FR" sz="2600" kern="1200" dirty="0"/>
        </a:p>
      </dsp:txBody>
      <dsp:txXfrm>
        <a:off x="2260854" y="47488"/>
        <a:ext cx="8254746" cy="949767"/>
      </dsp:txXfrm>
    </dsp:sp>
    <dsp:sp modelId="{85646541-EE05-4446-BC86-6D4D9E449218}">
      <dsp:nvSpPr>
        <dsp:cNvPr id="0" name=""/>
        <dsp:cNvSpPr/>
      </dsp:nvSpPr>
      <dsp:spPr>
        <a:xfrm>
          <a:off x="2103120" y="997255"/>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2065A-D2B9-4546-9EBC-061FFAB3C38B}">
      <dsp:nvSpPr>
        <dsp:cNvPr id="0" name=""/>
        <dsp:cNvSpPr/>
      </dsp:nvSpPr>
      <dsp:spPr>
        <a:xfrm>
          <a:off x="0" y="1045765"/>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F3A01-2C19-4637-99FD-FC4FA794DF64}">
      <dsp:nvSpPr>
        <dsp:cNvPr id="0" name=""/>
        <dsp:cNvSpPr/>
      </dsp:nvSpPr>
      <dsp:spPr>
        <a:xfrm>
          <a:off x="0" y="1045765"/>
          <a:ext cx="2103120" cy="1045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CH" sz="2900" kern="1200" dirty="0"/>
            <a:t>ISO 27005:2011</a:t>
          </a:r>
          <a:endParaRPr lang="fr-FR" sz="2900" kern="1200" dirty="0"/>
        </a:p>
      </dsp:txBody>
      <dsp:txXfrm>
        <a:off x="0" y="1045765"/>
        <a:ext cx="2103120" cy="1045765"/>
      </dsp:txXfrm>
    </dsp:sp>
    <dsp:sp modelId="{6BBA140E-3B1F-48A7-9926-B7AF0B70B23A}">
      <dsp:nvSpPr>
        <dsp:cNvPr id="0" name=""/>
        <dsp:cNvSpPr/>
      </dsp:nvSpPr>
      <dsp:spPr>
        <a:xfrm>
          <a:off x="2260854" y="1093253"/>
          <a:ext cx="8254746" cy="94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H" sz="2600" kern="1200" dirty="0"/>
            <a:t>Technologies de l'information - Techniques de sécurité - Gestion des risques liés à la sécurité de l'information</a:t>
          </a:r>
          <a:endParaRPr lang="fr-FR" sz="2600" kern="1200" dirty="0"/>
        </a:p>
      </dsp:txBody>
      <dsp:txXfrm>
        <a:off x="2260854" y="1093253"/>
        <a:ext cx="8254746" cy="949767"/>
      </dsp:txXfrm>
    </dsp:sp>
    <dsp:sp modelId="{D58DC264-295A-46C3-993D-A55250E5864F}">
      <dsp:nvSpPr>
        <dsp:cNvPr id="0" name=""/>
        <dsp:cNvSpPr/>
      </dsp:nvSpPr>
      <dsp:spPr>
        <a:xfrm>
          <a:off x="2103120" y="2043021"/>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0A5D1B-7716-45F2-A24E-D72CB2ABC79D}">
      <dsp:nvSpPr>
        <dsp:cNvPr id="0" name=""/>
        <dsp:cNvSpPr/>
      </dsp:nvSpPr>
      <dsp:spPr>
        <a:xfrm>
          <a:off x="0" y="209153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75C39-1EA1-450D-A54E-FD31D54A5C0C}">
      <dsp:nvSpPr>
        <dsp:cNvPr id="0" name=""/>
        <dsp:cNvSpPr/>
      </dsp:nvSpPr>
      <dsp:spPr>
        <a:xfrm>
          <a:off x="0" y="2091531"/>
          <a:ext cx="2103120" cy="1045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CH" sz="2900" kern="1200" dirty="0"/>
            <a:t>ISO 31000:2018</a:t>
          </a:r>
          <a:endParaRPr lang="fr-FR" sz="2900" kern="1200" dirty="0"/>
        </a:p>
      </dsp:txBody>
      <dsp:txXfrm>
        <a:off x="0" y="2091531"/>
        <a:ext cx="2103120" cy="1045765"/>
      </dsp:txXfrm>
    </dsp:sp>
    <dsp:sp modelId="{BC2DD162-CD5D-4FEE-9522-E695A63E3C8B}">
      <dsp:nvSpPr>
        <dsp:cNvPr id="0" name=""/>
        <dsp:cNvSpPr/>
      </dsp:nvSpPr>
      <dsp:spPr>
        <a:xfrm>
          <a:off x="2260854" y="2139019"/>
          <a:ext cx="8254746" cy="94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H" sz="2600" kern="1200" dirty="0"/>
            <a:t>Management du risque - Principes et lignes directrices</a:t>
          </a:r>
          <a:endParaRPr lang="fr-FR" sz="2600" kern="1200" dirty="0"/>
        </a:p>
      </dsp:txBody>
      <dsp:txXfrm>
        <a:off x="2260854" y="2139019"/>
        <a:ext cx="8254746" cy="949767"/>
      </dsp:txXfrm>
    </dsp:sp>
    <dsp:sp modelId="{748BDA71-6CF3-4FB7-AA16-7C4627F9B542}">
      <dsp:nvSpPr>
        <dsp:cNvPr id="0" name=""/>
        <dsp:cNvSpPr/>
      </dsp:nvSpPr>
      <dsp:spPr>
        <a:xfrm>
          <a:off x="2103120" y="3088786"/>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D09164-1711-4583-B090-FA7AA7D0451C}">
      <dsp:nvSpPr>
        <dsp:cNvPr id="0" name=""/>
        <dsp:cNvSpPr/>
      </dsp:nvSpPr>
      <dsp:spPr>
        <a:xfrm>
          <a:off x="0" y="313729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6BBB5-4B5D-448D-87FF-E3F4444E9091}">
      <dsp:nvSpPr>
        <dsp:cNvPr id="0" name=""/>
        <dsp:cNvSpPr/>
      </dsp:nvSpPr>
      <dsp:spPr>
        <a:xfrm>
          <a:off x="0" y="3137296"/>
          <a:ext cx="2103120" cy="1045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CH" sz="2900" kern="1200" dirty="0"/>
            <a:t>ISO 31010:2009</a:t>
          </a:r>
          <a:endParaRPr lang="fr-FR" sz="2900" kern="1200" dirty="0"/>
        </a:p>
      </dsp:txBody>
      <dsp:txXfrm>
        <a:off x="0" y="3137296"/>
        <a:ext cx="2103120" cy="1045765"/>
      </dsp:txXfrm>
    </dsp:sp>
    <dsp:sp modelId="{13EC4BA0-A8B2-4C00-9E4E-64454524522A}">
      <dsp:nvSpPr>
        <dsp:cNvPr id="0" name=""/>
        <dsp:cNvSpPr/>
      </dsp:nvSpPr>
      <dsp:spPr>
        <a:xfrm>
          <a:off x="2260854" y="3184784"/>
          <a:ext cx="8254746" cy="94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H" sz="2600" kern="1200" dirty="0"/>
            <a:t>Gestion des risques -Techniques d'évaluation des risques</a:t>
          </a:r>
          <a:endParaRPr lang="fr-FR" sz="2600" kern="1200" dirty="0"/>
        </a:p>
      </dsp:txBody>
      <dsp:txXfrm>
        <a:off x="2260854" y="3184784"/>
        <a:ext cx="8254746" cy="949767"/>
      </dsp:txXfrm>
    </dsp:sp>
    <dsp:sp modelId="{07A2E858-60C8-48ED-B89D-02D7B8AEB85B}">
      <dsp:nvSpPr>
        <dsp:cNvPr id="0" name=""/>
        <dsp:cNvSpPr/>
      </dsp:nvSpPr>
      <dsp:spPr>
        <a:xfrm>
          <a:off x="2103120" y="4134552"/>
          <a:ext cx="841248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9FF8E-DC2C-4CE8-AC31-2D7B2690EDF8}">
      <dsp:nvSpPr>
        <dsp:cNvPr id="0" name=""/>
        <dsp:cNvSpPr/>
      </dsp:nvSpPr>
      <dsp:spPr>
        <a:xfrm>
          <a:off x="790201" y="14"/>
          <a:ext cx="4254771" cy="293153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39A87-4075-4C8D-A0C8-E8D10B24D5B8}">
      <dsp:nvSpPr>
        <dsp:cNvPr id="0" name=""/>
        <dsp:cNvSpPr/>
      </dsp:nvSpPr>
      <dsp:spPr>
        <a:xfrm>
          <a:off x="790201" y="2931552"/>
          <a:ext cx="4254771" cy="157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0" numCol="1" spcCol="1270" anchor="t" anchorCtr="0">
          <a:noAutofit/>
        </a:bodyPr>
        <a:lstStyle/>
        <a:p>
          <a:pPr marL="0" lvl="0" indent="0" algn="ctr" defTabSz="1644650">
            <a:lnSpc>
              <a:spcPct val="90000"/>
            </a:lnSpc>
            <a:spcBef>
              <a:spcPct val="0"/>
            </a:spcBef>
            <a:spcAft>
              <a:spcPct val="35000"/>
            </a:spcAft>
            <a:buNone/>
          </a:pPr>
          <a:r>
            <a:rPr lang="fr-FR" sz="3700" kern="1200" dirty="0"/>
            <a:t>Audit informationnel</a:t>
          </a:r>
        </a:p>
      </dsp:txBody>
      <dsp:txXfrm>
        <a:off x="790201" y="2931552"/>
        <a:ext cx="4254771" cy="1578520"/>
      </dsp:txXfrm>
    </dsp:sp>
    <dsp:sp modelId="{F7C4BCF0-2D62-4FF0-82D6-5947827B4A0F}">
      <dsp:nvSpPr>
        <dsp:cNvPr id="0" name=""/>
        <dsp:cNvSpPr/>
      </dsp:nvSpPr>
      <dsp:spPr>
        <a:xfrm>
          <a:off x="5470627" y="14"/>
          <a:ext cx="4254771" cy="2931537"/>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2C414-2FF3-4BC0-99BD-B45EA916E646}">
      <dsp:nvSpPr>
        <dsp:cNvPr id="0" name=""/>
        <dsp:cNvSpPr/>
      </dsp:nvSpPr>
      <dsp:spPr>
        <a:xfrm>
          <a:off x="5470627" y="2931552"/>
          <a:ext cx="4254771" cy="157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0" numCol="1" spcCol="1270" anchor="t" anchorCtr="0">
          <a:noAutofit/>
        </a:bodyPr>
        <a:lstStyle/>
        <a:p>
          <a:pPr marL="0" lvl="0" indent="0" algn="ctr" defTabSz="1644650">
            <a:lnSpc>
              <a:spcPct val="90000"/>
            </a:lnSpc>
            <a:spcBef>
              <a:spcPct val="0"/>
            </a:spcBef>
            <a:spcAft>
              <a:spcPct val="35000"/>
            </a:spcAft>
            <a:buNone/>
          </a:pPr>
          <a:r>
            <a:rPr lang="fr-FR" sz="3700" kern="1200" dirty="0"/>
            <a:t>Gestion des risques informationnels</a:t>
          </a:r>
        </a:p>
      </dsp:txBody>
      <dsp:txXfrm>
        <a:off x="5470627" y="2931552"/>
        <a:ext cx="4254771" cy="1578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08486-9DF4-436F-ABF8-01A6D10CC2A1}">
      <dsp:nvSpPr>
        <dsp:cNvPr id="0" name=""/>
        <dsp:cNvSpPr/>
      </dsp:nvSpPr>
      <dsp:spPr>
        <a:xfrm rot="5400000">
          <a:off x="-228556" y="229644"/>
          <a:ext cx="1523713" cy="10665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a:t>Examen du </a:t>
          </a:r>
          <a:r>
            <a:rPr lang="fr-FR" sz="1200" b="1" kern="1200"/>
            <a:t>processus</a:t>
          </a:r>
          <a:r>
            <a:rPr lang="fr-FR" sz="1200" kern="1200"/>
            <a:t> :</a:t>
          </a:r>
        </a:p>
      </dsp:txBody>
      <dsp:txXfrm rot="-5400000">
        <a:off x="2" y="534387"/>
        <a:ext cx="1066599" cy="457114"/>
      </dsp:txXfrm>
    </dsp:sp>
    <dsp:sp modelId="{1FE12B99-1442-4E1B-B102-8DAEF41BDAC7}">
      <dsp:nvSpPr>
        <dsp:cNvPr id="0" name=""/>
        <dsp:cNvSpPr/>
      </dsp:nvSpPr>
      <dsp:spPr>
        <a:xfrm rot="5400000">
          <a:off x="5295892" y="-4228206"/>
          <a:ext cx="990413" cy="9449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CH" sz="1500" kern="1200" dirty="0"/>
            <a:t>Analyse des tâches - actions d'information (création, accès, utilisation, transfert, stockage), processus cognitifs, relations avec d'autres tâches.</a:t>
          </a:r>
          <a:endParaRPr lang="fr-FR" sz="1500" kern="1200" dirty="0"/>
        </a:p>
        <a:p>
          <a:pPr marL="114300" lvl="1" indent="-114300" algn="l" defTabSz="666750">
            <a:lnSpc>
              <a:spcPct val="90000"/>
            </a:lnSpc>
            <a:spcBef>
              <a:spcPct val="0"/>
            </a:spcBef>
            <a:spcAft>
              <a:spcPct val="15000"/>
            </a:spcAft>
            <a:buChar char="•"/>
          </a:pPr>
          <a:r>
            <a:rPr lang="fr-CH" sz="1500" kern="1200" dirty="0"/>
            <a:t>Déconstruction de la tâche - identifier les priorités, les flux et les processus de décision en matière d'information ; identifier les interactions et les dépendances entre personnes et entre personnes et systèmes.</a:t>
          </a:r>
          <a:endParaRPr lang="fr-FR" sz="1500" kern="1200" dirty="0"/>
        </a:p>
      </dsp:txBody>
      <dsp:txXfrm rot="-5400000">
        <a:off x="1066599" y="49435"/>
        <a:ext cx="9400652" cy="893717"/>
      </dsp:txXfrm>
    </dsp:sp>
    <dsp:sp modelId="{182AD82D-799D-4965-A77B-75A1D89C865F}">
      <dsp:nvSpPr>
        <dsp:cNvPr id="0" name=""/>
        <dsp:cNvSpPr/>
      </dsp:nvSpPr>
      <dsp:spPr>
        <a:xfrm rot="5400000">
          <a:off x="-228556" y="1558231"/>
          <a:ext cx="1523713" cy="10665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Contenu de l'information :</a:t>
          </a:r>
        </a:p>
      </dsp:txBody>
      <dsp:txXfrm rot="-5400000">
        <a:off x="2" y="1862974"/>
        <a:ext cx="1066599" cy="457114"/>
      </dsp:txXfrm>
    </dsp:sp>
    <dsp:sp modelId="{BB93AB0B-2B92-4526-8ED5-78C3836BABFE}">
      <dsp:nvSpPr>
        <dsp:cNvPr id="0" name=""/>
        <dsp:cNvSpPr/>
      </dsp:nvSpPr>
      <dsp:spPr>
        <a:xfrm rot="5400000">
          <a:off x="5295892" y="-2899619"/>
          <a:ext cx="990413" cy="9449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CH" sz="1500" kern="1200" dirty="0"/>
            <a:t>Identification de ce qui est détenu, de ce qui est nécessaire mais non disponible, de ce qui est disponible mais non accessible là où c'est nécessaire.</a:t>
          </a:r>
          <a:endParaRPr lang="fr-FR" sz="1500" kern="1200" dirty="0"/>
        </a:p>
        <a:p>
          <a:pPr marL="114300" lvl="1" indent="-114300" algn="l" defTabSz="666750">
            <a:lnSpc>
              <a:spcPct val="90000"/>
            </a:lnSpc>
            <a:spcBef>
              <a:spcPct val="0"/>
            </a:spcBef>
            <a:spcAft>
              <a:spcPct val="15000"/>
            </a:spcAft>
            <a:buChar char="•"/>
          </a:pPr>
          <a:r>
            <a:rPr lang="fr-CH" sz="1500" kern="1200" dirty="0"/>
            <a:t>Évaluation de l'adéquation aux besoins</a:t>
          </a:r>
          <a:endParaRPr lang="fr-FR" sz="1500" kern="1200" dirty="0"/>
        </a:p>
      </dsp:txBody>
      <dsp:txXfrm rot="-5400000">
        <a:off x="1066599" y="1378022"/>
        <a:ext cx="9400652" cy="893717"/>
      </dsp:txXfrm>
    </dsp:sp>
    <dsp:sp modelId="{0380FD45-35F4-4B73-9BB3-2B509F5F6897}">
      <dsp:nvSpPr>
        <dsp:cNvPr id="0" name=""/>
        <dsp:cNvSpPr/>
      </dsp:nvSpPr>
      <dsp:spPr>
        <a:xfrm rot="5400000">
          <a:off x="-228556" y="2886818"/>
          <a:ext cx="1523713" cy="10665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Capacité et comportement :</a:t>
          </a:r>
        </a:p>
      </dsp:txBody>
      <dsp:txXfrm rot="-5400000">
        <a:off x="2" y="3191561"/>
        <a:ext cx="1066599" cy="457114"/>
      </dsp:txXfrm>
    </dsp:sp>
    <dsp:sp modelId="{36F5EEBC-5A85-4A88-A8EC-1B59039E895B}">
      <dsp:nvSpPr>
        <dsp:cNvPr id="0" name=""/>
        <dsp:cNvSpPr/>
      </dsp:nvSpPr>
      <dsp:spPr>
        <a:xfrm rot="5400000">
          <a:off x="5295892" y="-1571031"/>
          <a:ext cx="990413" cy="9449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CH" sz="1500" kern="1200" dirty="0"/>
            <a:t>Identification des lacunes en matière de compétences liées à la création, la découverte, la fourniture, l'accès, le transfert, l'utilisation et le stockage de l'information.</a:t>
          </a:r>
          <a:endParaRPr lang="fr-FR" sz="1500" kern="1200" dirty="0"/>
        </a:p>
        <a:p>
          <a:pPr marL="114300" lvl="1" indent="-114300" algn="l" defTabSz="666750">
            <a:lnSpc>
              <a:spcPct val="90000"/>
            </a:lnSpc>
            <a:spcBef>
              <a:spcPct val="0"/>
            </a:spcBef>
            <a:spcAft>
              <a:spcPct val="15000"/>
            </a:spcAft>
            <a:buChar char="•"/>
          </a:pPr>
          <a:r>
            <a:rPr lang="fr-CH" sz="1500" kern="1200" dirty="0"/>
            <a:t>Identification des comportements qui influencent la création, la découverte, la fourniture, l'accès, le transfert, l'utilisation et le stockage efficaces de l'information.</a:t>
          </a:r>
          <a:endParaRPr lang="fr-FR" sz="1500" kern="1200" dirty="0"/>
        </a:p>
      </dsp:txBody>
      <dsp:txXfrm rot="-5400000">
        <a:off x="1066599" y="2706610"/>
        <a:ext cx="9400652" cy="893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FDCF7-678A-4770-80D6-4A9980AB5810}">
      <dsp:nvSpPr>
        <dsp:cNvPr id="0" name=""/>
        <dsp:cNvSpPr/>
      </dsp:nvSpPr>
      <dsp:spPr>
        <a:xfrm>
          <a:off x="385789" y="0"/>
          <a:ext cx="3897871" cy="389787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a:t>Société</a:t>
          </a:r>
          <a:endParaRPr lang="fr-CH" sz="900" kern="1200" dirty="0"/>
        </a:p>
      </dsp:txBody>
      <dsp:txXfrm>
        <a:off x="1603874" y="194893"/>
        <a:ext cx="1461701" cy="389787"/>
      </dsp:txXfrm>
    </dsp:sp>
    <dsp:sp modelId="{F7550788-691C-41EB-BE1F-AF3F203EA9C1}">
      <dsp:nvSpPr>
        <dsp:cNvPr id="0" name=""/>
        <dsp:cNvSpPr/>
      </dsp:nvSpPr>
      <dsp:spPr>
        <a:xfrm>
          <a:off x="683664" y="584680"/>
          <a:ext cx="3313190" cy="3313190"/>
        </a:xfrm>
        <a:prstGeom prst="ellipse">
          <a:avLst/>
        </a:prstGeom>
        <a:solidFill>
          <a:schemeClr val="accent2">
            <a:hueOff val="840789"/>
            <a:satOff val="-893"/>
            <a:lumOff val="68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a:t>Parties prenantes extérieures</a:t>
          </a:r>
          <a:endParaRPr lang="fr-CH" sz="900" kern="1200" dirty="0"/>
        </a:p>
      </dsp:txBody>
      <dsp:txXfrm>
        <a:off x="1625853" y="775189"/>
        <a:ext cx="1428813" cy="381016"/>
      </dsp:txXfrm>
    </dsp:sp>
    <dsp:sp modelId="{ACB57711-C23B-4E40-9D9D-04A372A845A6}">
      <dsp:nvSpPr>
        <dsp:cNvPr id="0" name=""/>
        <dsp:cNvSpPr/>
      </dsp:nvSpPr>
      <dsp:spPr>
        <a:xfrm>
          <a:off x="979906" y="1159429"/>
          <a:ext cx="2728509" cy="2728509"/>
        </a:xfrm>
        <a:prstGeom prst="ellipse">
          <a:avLst/>
        </a:prstGeom>
        <a:solidFill>
          <a:schemeClr val="accent2">
            <a:hueOff val="1681577"/>
            <a:satOff val="-1786"/>
            <a:lumOff val="13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a:t>Organisme</a:t>
          </a:r>
          <a:endParaRPr lang="fr-CH" sz="900" kern="1200" dirty="0"/>
        </a:p>
      </dsp:txBody>
      <dsp:txXfrm>
        <a:off x="1638159" y="1347696"/>
        <a:ext cx="1412003" cy="376534"/>
      </dsp:txXfrm>
    </dsp:sp>
    <dsp:sp modelId="{43215FF8-8159-4231-9931-D3F9DDA06AD4}">
      <dsp:nvSpPr>
        <dsp:cNvPr id="0" name=""/>
        <dsp:cNvSpPr/>
      </dsp:nvSpPr>
      <dsp:spPr>
        <a:xfrm>
          <a:off x="1232350" y="1744116"/>
          <a:ext cx="2143829" cy="2143829"/>
        </a:xfrm>
        <a:prstGeom prst="ellipse">
          <a:avLst/>
        </a:prstGeom>
        <a:solidFill>
          <a:schemeClr val="accent2">
            <a:hueOff val="2522366"/>
            <a:satOff val="-2679"/>
            <a:lumOff val="2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a:t>Système documentaire</a:t>
          </a:r>
          <a:endParaRPr lang="fr-CH" sz="900" kern="1200" dirty="0"/>
        </a:p>
      </dsp:txBody>
      <dsp:txXfrm>
        <a:off x="1725431" y="1937060"/>
        <a:ext cx="1157667" cy="385889"/>
      </dsp:txXfrm>
    </dsp:sp>
    <dsp:sp modelId="{F67837CB-18F7-41EA-9F37-6F71E10B1172}">
      <dsp:nvSpPr>
        <dsp:cNvPr id="0" name=""/>
        <dsp:cNvSpPr/>
      </dsp:nvSpPr>
      <dsp:spPr>
        <a:xfrm>
          <a:off x="1524685" y="2338722"/>
          <a:ext cx="1559148" cy="1559148"/>
        </a:xfrm>
        <a:prstGeom prst="ellipse">
          <a:avLst/>
        </a:prstGeom>
        <a:solidFill>
          <a:schemeClr val="accent2">
            <a:hueOff val="3363155"/>
            <a:satOff val="-3572"/>
            <a:lumOff val="27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Documents d’activité et processus documentaires</a:t>
          </a:r>
        </a:p>
      </dsp:txBody>
      <dsp:txXfrm>
        <a:off x="1753017" y="2728509"/>
        <a:ext cx="1102484" cy="7795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9FF8E-DC2C-4CE8-AC31-2D7B2690EDF8}">
      <dsp:nvSpPr>
        <dsp:cNvPr id="0" name=""/>
        <dsp:cNvSpPr/>
      </dsp:nvSpPr>
      <dsp:spPr>
        <a:xfrm>
          <a:off x="2070" y="514128"/>
          <a:ext cx="3284744" cy="22631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39A87-4075-4C8D-A0C8-E8D10B24D5B8}">
      <dsp:nvSpPr>
        <dsp:cNvPr id="0" name=""/>
        <dsp:cNvSpPr/>
      </dsp:nvSpPr>
      <dsp:spPr>
        <a:xfrm>
          <a:off x="2070" y="2777317"/>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fr-FR" sz="2400" kern="1200" dirty="0"/>
            <a:t>Politique de gouvernance informationnelle</a:t>
          </a:r>
        </a:p>
      </dsp:txBody>
      <dsp:txXfrm>
        <a:off x="2070" y="2777317"/>
        <a:ext cx="3284744" cy="1218640"/>
      </dsp:txXfrm>
    </dsp:sp>
    <dsp:sp modelId="{F7C4BCF0-2D62-4FF0-82D6-5947827B4A0F}">
      <dsp:nvSpPr>
        <dsp:cNvPr id="0" name=""/>
        <dsp:cNvSpPr/>
      </dsp:nvSpPr>
      <dsp:spPr>
        <a:xfrm>
          <a:off x="3615427" y="514128"/>
          <a:ext cx="3284744" cy="22631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2C414-2FF3-4BC0-99BD-B45EA916E646}">
      <dsp:nvSpPr>
        <dsp:cNvPr id="0" name=""/>
        <dsp:cNvSpPr/>
      </dsp:nvSpPr>
      <dsp:spPr>
        <a:xfrm>
          <a:off x="3615427" y="2777317"/>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fr-FR" sz="2400" kern="1200" dirty="0"/>
            <a:t>Registre d’actifs informationnels</a:t>
          </a:r>
        </a:p>
      </dsp:txBody>
      <dsp:txXfrm>
        <a:off x="3615427" y="2777317"/>
        <a:ext cx="3284744" cy="1218640"/>
      </dsp:txXfrm>
    </dsp:sp>
    <dsp:sp modelId="{5D07D844-3685-4D7E-AFD2-9A93E8DF72FE}">
      <dsp:nvSpPr>
        <dsp:cNvPr id="0" name=""/>
        <dsp:cNvSpPr/>
      </dsp:nvSpPr>
      <dsp:spPr>
        <a:xfrm>
          <a:off x="7228784" y="514128"/>
          <a:ext cx="3284744" cy="22631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3055E-549D-4B94-8ECF-C380A27856DA}">
      <dsp:nvSpPr>
        <dsp:cNvPr id="0" name=""/>
        <dsp:cNvSpPr/>
      </dsp:nvSpPr>
      <dsp:spPr>
        <a:xfrm>
          <a:off x="7228784" y="2777317"/>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fr-FR" sz="2400" kern="1200" dirty="0"/>
            <a:t>Outils de records management</a:t>
          </a:r>
        </a:p>
      </dsp:txBody>
      <dsp:txXfrm>
        <a:off x="7228784" y="2777317"/>
        <a:ext cx="3284744" cy="1218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D45EB-8C4D-4AC6-A18A-7FA8DD1DC8CD}">
      <dsp:nvSpPr>
        <dsp:cNvPr id="0" name=""/>
        <dsp:cNvSpPr/>
      </dsp:nvSpPr>
      <dsp:spPr>
        <a:xfrm>
          <a:off x="263220" y="-4690"/>
          <a:ext cx="4457390" cy="4457390"/>
        </a:xfrm>
        <a:prstGeom prst="circularArrow">
          <a:avLst>
            <a:gd name="adj1" fmla="val 5274"/>
            <a:gd name="adj2" fmla="val 312630"/>
            <a:gd name="adj3" fmla="val 14294761"/>
            <a:gd name="adj4" fmla="val 17088134"/>
            <a:gd name="adj5" fmla="val 5477"/>
          </a:avLst>
        </a:prstGeom>
        <a:solidFill>
          <a:schemeClr val="dk1">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E49FF88-EF2A-4739-B6FA-8C1B2DDB9387}">
      <dsp:nvSpPr>
        <dsp:cNvPr id="0" name=""/>
        <dsp:cNvSpPr/>
      </dsp:nvSpPr>
      <dsp:spPr>
        <a:xfrm>
          <a:off x="1676689" y="2025"/>
          <a:ext cx="1630452" cy="81522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CA" sz="1400" kern="1200" dirty="0"/>
            <a:t>Conception</a:t>
          </a:r>
          <a:r>
            <a:rPr lang="en-CA" sz="1000" kern="1200" dirty="0"/>
            <a:t> </a:t>
          </a:r>
          <a:endParaRPr lang="fr-CH" sz="1000" kern="1200" dirty="0"/>
        </a:p>
        <a:p>
          <a:pPr marL="57150" lvl="1" indent="-57150" algn="l" defTabSz="444500">
            <a:lnSpc>
              <a:spcPct val="90000"/>
            </a:lnSpc>
            <a:spcBef>
              <a:spcPct val="0"/>
            </a:spcBef>
            <a:spcAft>
              <a:spcPct val="15000"/>
            </a:spcAft>
            <a:buChar char="•"/>
          </a:pPr>
          <a:r>
            <a:rPr lang="fr-CH" sz="1000" kern="1200" dirty="0"/>
            <a:t>Etudier le contexte et ses enjeux </a:t>
          </a:r>
        </a:p>
      </dsp:txBody>
      <dsp:txXfrm>
        <a:off x="1716485" y="41821"/>
        <a:ext cx="1550860" cy="735634"/>
      </dsp:txXfrm>
    </dsp:sp>
    <dsp:sp modelId="{1B9D8632-95DE-47B8-A6CD-13BDD2D4BB97}">
      <dsp:nvSpPr>
        <dsp:cNvPr id="0" name=""/>
        <dsp:cNvSpPr/>
      </dsp:nvSpPr>
      <dsp:spPr>
        <a:xfrm>
          <a:off x="3242698" y="906161"/>
          <a:ext cx="1630452" cy="81522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CA" sz="1400" kern="1200" dirty="0"/>
            <a:t>Test</a:t>
          </a:r>
          <a:r>
            <a:rPr lang="en-CA" sz="1000" kern="1200" dirty="0"/>
            <a:t> </a:t>
          </a:r>
          <a:endParaRPr lang="fr-CH" sz="1000" kern="1200" dirty="0"/>
        </a:p>
        <a:p>
          <a:pPr marL="57150" lvl="1" indent="-57150" algn="l" defTabSz="444500">
            <a:lnSpc>
              <a:spcPct val="90000"/>
            </a:lnSpc>
            <a:spcBef>
              <a:spcPct val="0"/>
            </a:spcBef>
            <a:spcAft>
              <a:spcPct val="15000"/>
            </a:spcAft>
            <a:buChar char="•"/>
          </a:pPr>
          <a:r>
            <a:rPr lang="fr-CH" sz="1000" kern="1200" dirty="0"/>
            <a:t>Présenter un draft au public cible</a:t>
          </a:r>
        </a:p>
      </dsp:txBody>
      <dsp:txXfrm>
        <a:off x="3282494" y="945957"/>
        <a:ext cx="1550860" cy="735634"/>
      </dsp:txXfrm>
    </dsp:sp>
    <dsp:sp modelId="{887F0895-9C56-47ED-975F-4E38B451E251}">
      <dsp:nvSpPr>
        <dsp:cNvPr id="0" name=""/>
        <dsp:cNvSpPr/>
      </dsp:nvSpPr>
      <dsp:spPr>
        <a:xfrm>
          <a:off x="3242698" y="2714433"/>
          <a:ext cx="1630452" cy="81522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CA" sz="1400" kern="1200" dirty="0"/>
            <a:t>Validation</a:t>
          </a:r>
          <a:r>
            <a:rPr lang="en-CA" sz="1000" kern="1200" dirty="0"/>
            <a:t> </a:t>
          </a:r>
          <a:endParaRPr lang="fr-CH" sz="1000" kern="1200" dirty="0"/>
        </a:p>
        <a:p>
          <a:pPr marL="57150" lvl="1" indent="-57150" algn="l" defTabSz="444500">
            <a:lnSpc>
              <a:spcPct val="90000"/>
            </a:lnSpc>
            <a:spcBef>
              <a:spcPct val="0"/>
            </a:spcBef>
            <a:spcAft>
              <a:spcPct val="15000"/>
            </a:spcAft>
            <a:buChar char="•"/>
          </a:pPr>
          <a:r>
            <a:rPr lang="fr-CH" sz="1000" kern="1200" dirty="0"/>
            <a:t>Bilan des réactions</a:t>
          </a:r>
        </a:p>
        <a:p>
          <a:pPr marL="57150" lvl="1" indent="-57150" algn="l" defTabSz="444500">
            <a:lnSpc>
              <a:spcPct val="90000"/>
            </a:lnSpc>
            <a:spcBef>
              <a:spcPct val="0"/>
            </a:spcBef>
            <a:spcAft>
              <a:spcPct val="15000"/>
            </a:spcAft>
            <a:buChar char="•"/>
          </a:pPr>
          <a:r>
            <a:rPr lang="fr-CH" sz="1000" kern="1200" dirty="0"/>
            <a:t>Changements </a:t>
          </a:r>
        </a:p>
      </dsp:txBody>
      <dsp:txXfrm>
        <a:off x="3282494" y="2754229"/>
        <a:ext cx="1550860" cy="735634"/>
      </dsp:txXfrm>
    </dsp:sp>
    <dsp:sp modelId="{D79CBA4F-FA73-4F75-A940-A3FA3C69528E}">
      <dsp:nvSpPr>
        <dsp:cNvPr id="0" name=""/>
        <dsp:cNvSpPr/>
      </dsp:nvSpPr>
      <dsp:spPr>
        <a:xfrm>
          <a:off x="1676689" y="3618569"/>
          <a:ext cx="1630452" cy="81522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CA" sz="1400" kern="1200" dirty="0"/>
            <a:t>Communication</a:t>
          </a:r>
          <a:endParaRPr lang="fr-CH" sz="1000" kern="1200" dirty="0"/>
        </a:p>
        <a:p>
          <a:pPr marL="57150" lvl="1" indent="-57150" algn="l" defTabSz="444500">
            <a:lnSpc>
              <a:spcPct val="90000"/>
            </a:lnSpc>
            <a:spcBef>
              <a:spcPct val="0"/>
            </a:spcBef>
            <a:spcAft>
              <a:spcPct val="15000"/>
            </a:spcAft>
            <a:buChar char="•"/>
          </a:pPr>
          <a:r>
            <a:rPr lang="en-CA" sz="1000" kern="1200" dirty="0"/>
            <a:t>Avec les parties </a:t>
          </a:r>
          <a:r>
            <a:rPr lang="en-CA" sz="1000" kern="1200" dirty="0" err="1"/>
            <a:t>prenantes</a:t>
          </a:r>
          <a:endParaRPr lang="en-CA" sz="1400" kern="1200" dirty="0"/>
        </a:p>
        <a:p>
          <a:pPr marL="57150" lvl="1" indent="-57150" algn="l" defTabSz="444500">
            <a:lnSpc>
              <a:spcPct val="90000"/>
            </a:lnSpc>
            <a:spcBef>
              <a:spcPct val="0"/>
            </a:spcBef>
            <a:spcAft>
              <a:spcPct val="15000"/>
            </a:spcAft>
            <a:buChar char="•"/>
          </a:pPr>
          <a:r>
            <a:rPr lang="en-CA" sz="1000" kern="1200" dirty="0"/>
            <a:t> </a:t>
          </a:r>
          <a:endParaRPr lang="fr-CH" sz="1000" kern="1200" dirty="0"/>
        </a:p>
      </dsp:txBody>
      <dsp:txXfrm>
        <a:off x="1716485" y="3658365"/>
        <a:ext cx="1550860" cy="735634"/>
      </dsp:txXfrm>
    </dsp:sp>
    <dsp:sp modelId="{BEEBE542-9BB4-4CD8-8AF5-0DC832B8B775}">
      <dsp:nvSpPr>
        <dsp:cNvPr id="0" name=""/>
        <dsp:cNvSpPr/>
      </dsp:nvSpPr>
      <dsp:spPr>
        <a:xfrm>
          <a:off x="110680" y="2714433"/>
          <a:ext cx="1630452" cy="81522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CA" sz="1400" kern="1200" dirty="0"/>
            <a:t>Suivi et application</a:t>
          </a:r>
          <a:endParaRPr lang="fr-CH" sz="1400" kern="1200" dirty="0"/>
        </a:p>
        <a:p>
          <a:pPr marL="57150" lvl="1" indent="-57150" algn="l" defTabSz="444500">
            <a:lnSpc>
              <a:spcPct val="90000"/>
            </a:lnSpc>
            <a:spcBef>
              <a:spcPct val="0"/>
            </a:spcBef>
            <a:spcAft>
              <a:spcPct val="15000"/>
            </a:spcAft>
            <a:buChar char="•"/>
          </a:pPr>
          <a:r>
            <a:rPr lang="fr-CH" sz="1000" kern="1200" dirty="0"/>
            <a:t>Coaching et formation</a:t>
          </a:r>
        </a:p>
      </dsp:txBody>
      <dsp:txXfrm>
        <a:off x="150476" y="2754229"/>
        <a:ext cx="1550860" cy="735634"/>
      </dsp:txXfrm>
    </dsp:sp>
    <dsp:sp modelId="{DD2AC121-24FF-4954-803B-2BC8D227EA3F}">
      <dsp:nvSpPr>
        <dsp:cNvPr id="0" name=""/>
        <dsp:cNvSpPr/>
      </dsp:nvSpPr>
      <dsp:spPr>
        <a:xfrm>
          <a:off x="110680" y="906161"/>
          <a:ext cx="1630452" cy="81522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CA" sz="1400" kern="1200" dirty="0"/>
            <a:t>Révision et mise a jour</a:t>
          </a:r>
          <a:endParaRPr lang="fr-CH" sz="1000" kern="1200" dirty="0"/>
        </a:p>
        <a:p>
          <a:pPr marL="57150" lvl="1" indent="-57150" algn="l" defTabSz="444500">
            <a:lnSpc>
              <a:spcPct val="90000"/>
            </a:lnSpc>
            <a:spcBef>
              <a:spcPct val="0"/>
            </a:spcBef>
            <a:spcAft>
              <a:spcPct val="15000"/>
            </a:spcAft>
            <a:buChar char="•"/>
          </a:pPr>
          <a:r>
            <a:rPr lang="en-CA" sz="1000" kern="1200"/>
            <a:t>Veille </a:t>
          </a:r>
          <a:r>
            <a:rPr lang="en-CA" sz="1000" kern="1200" dirty="0"/>
            <a:t>et actualisation </a:t>
          </a:r>
          <a:endParaRPr lang="fr-CH" sz="1000" kern="1200" dirty="0"/>
        </a:p>
      </dsp:txBody>
      <dsp:txXfrm>
        <a:off x="150476" y="945957"/>
        <a:ext cx="1550860" cy="735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6B0D3-0872-4627-8427-D4D39CB3EE80}">
      <dsp:nvSpPr>
        <dsp:cNvPr id="0" name=""/>
        <dsp:cNvSpPr/>
      </dsp:nvSpPr>
      <dsp:spPr>
        <a:xfrm>
          <a:off x="2070" y="350616"/>
          <a:ext cx="3284744" cy="22631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42ECA-121C-4BF1-B476-FD20DF2ECBB4}">
      <dsp:nvSpPr>
        <dsp:cNvPr id="0" name=""/>
        <dsp:cNvSpPr/>
      </dsp:nvSpPr>
      <dsp:spPr>
        <a:xfrm>
          <a:off x="2070" y="2613805"/>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0" numCol="1" spcCol="1270" anchor="t" anchorCtr="0">
          <a:noAutofit/>
        </a:bodyPr>
        <a:lstStyle/>
        <a:p>
          <a:pPr marL="0" lvl="0" indent="0" algn="ctr" defTabSz="1511300">
            <a:lnSpc>
              <a:spcPct val="90000"/>
            </a:lnSpc>
            <a:spcBef>
              <a:spcPct val="0"/>
            </a:spcBef>
            <a:spcAft>
              <a:spcPct val="35000"/>
            </a:spcAft>
            <a:buNone/>
          </a:pPr>
          <a:r>
            <a:rPr lang="fr-FR" sz="3400" kern="1200" dirty="0"/>
            <a:t>Inventaire typologique</a:t>
          </a:r>
        </a:p>
      </dsp:txBody>
      <dsp:txXfrm>
        <a:off x="2070" y="2613805"/>
        <a:ext cx="3284744" cy="1218640"/>
      </dsp:txXfrm>
    </dsp:sp>
    <dsp:sp modelId="{31E0F728-CB23-4B4C-AF38-46B2822C00C3}">
      <dsp:nvSpPr>
        <dsp:cNvPr id="0" name=""/>
        <dsp:cNvSpPr/>
      </dsp:nvSpPr>
      <dsp:spPr>
        <a:xfrm>
          <a:off x="3615427" y="350616"/>
          <a:ext cx="3284744" cy="2263189"/>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E92CE-DE0A-4D1F-9D42-70FE1AADD5E0}">
      <dsp:nvSpPr>
        <dsp:cNvPr id="0" name=""/>
        <dsp:cNvSpPr/>
      </dsp:nvSpPr>
      <dsp:spPr>
        <a:xfrm>
          <a:off x="3615427" y="2613805"/>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0" numCol="1" spcCol="1270" anchor="t" anchorCtr="0">
          <a:noAutofit/>
        </a:bodyPr>
        <a:lstStyle/>
        <a:p>
          <a:pPr marL="0" lvl="0" indent="0" algn="ctr" defTabSz="1511300">
            <a:lnSpc>
              <a:spcPct val="90000"/>
            </a:lnSpc>
            <a:spcBef>
              <a:spcPct val="0"/>
            </a:spcBef>
            <a:spcAft>
              <a:spcPct val="35000"/>
            </a:spcAft>
            <a:buNone/>
          </a:pPr>
          <a:r>
            <a:rPr lang="fr-FR" sz="3400" kern="1200" dirty="0"/>
            <a:t>Plan de classement</a:t>
          </a:r>
        </a:p>
      </dsp:txBody>
      <dsp:txXfrm>
        <a:off x="3615427" y="2613805"/>
        <a:ext cx="3284744" cy="1218640"/>
      </dsp:txXfrm>
    </dsp:sp>
    <dsp:sp modelId="{02B7FB85-8282-464A-801E-E19A9C339CB5}">
      <dsp:nvSpPr>
        <dsp:cNvPr id="0" name=""/>
        <dsp:cNvSpPr/>
      </dsp:nvSpPr>
      <dsp:spPr>
        <a:xfrm>
          <a:off x="7228784" y="350616"/>
          <a:ext cx="3284744" cy="22631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227C8-718A-4DD3-A4D0-5664705A4836}">
      <dsp:nvSpPr>
        <dsp:cNvPr id="0" name=""/>
        <dsp:cNvSpPr/>
      </dsp:nvSpPr>
      <dsp:spPr>
        <a:xfrm>
          <a:off x="7228784" y="2613805"/>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0" numCol="1" spcCol="1270" anchor="t" anchorCtr="0">
          <a:noAutofit/>
        </a:bodyPr>
        <a:lstStyle/>
        <a:p>
          <a:pPr marL="0" lvl="0" indent="0" algn="ctr" defTabSz="1511300">
            <a:lnSpc>
              <a:spcPct val="90000"/>
            </a:lnSpc>
            <a:spcBef>
              <a:spcPct val="0"/>
            </a:spcBef>
            <a:spcAft>
              <a:spcPct val="35000"/>
            </a:spcAft>
            <a:buNone/>
          </a:pPr>
          <a:r>
            <a:rPr lang="fr-FR" sz="3400" kern="1200" dirty="0"/>
            <a:t>Calendrier de conservation</a:t>
          </a:r>
        </a:p>
      </dsp:txBody>
      <dsp:txXfrm>
        <a:off x="7228784" y="2613805"/>
        <a:ext cx="3284744" cy="121864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9EC9195F-A25B-49DC-976C-1429C9A6451A}" type="datetimeFigureOut">
              <a:rPr lang="en-GB" smtClean="0"/>
              <a:t>11/06/2022</a:t>
            </a:fld>
            <a:endParaRPr lang="en-GB"/>
          </a:p>
        </p:txBody>
      </p:sp>
      <p:sp>
        <p:nvSpPr>
          <p:cNvPr id="4" name="Espace réservé de l'image des diapositives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30698DC3-F306-4DDF-B7B1-0364A4A23E20}" type="slidenum">
              <a:rPr lang="en-GB" smtClean="0"/>
              <a:t>‹N°›</a:t>
            </a:fld>
            <a:endParaRPr lang="en-GB"/>
          </a:p>
        </p:txBody>
      </p:sp>
    </p:spTree>
    <p:extLst>
      <p:ext uri="{BB962C8B-B14F-4D97-AF65-F5344CB8AC3E}">
        <p14:creationId xmlns:p14="http://schemas.microsoft.com/office/powerpoint/2010/main" val="236520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0698DC3-F306-4DDF-B7B1-0364A4A23E20}" type="slidenum">
              <a:rPr lang="en-GB" smtClean="0"/>
              <a:t>1</a:t>
            </a:fld>
            <a:endParaRPr lang="en-GB"/>
          </a:p>
        </p:txBody>
      </p:sp>
    </p:spTree>
    <p:extLst>
      <p:ext uri="{BB962C8B-B14F-4D97-AF65-F5344CB8AC3E}">
        <p14:creationId xmlns:p14="http://schemas.microsoft.com/office/powerpoint/2010/main" val="1342092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158313"/>
            <a:ext cx="9144000" cy="1351649"/>
          </a:xfrm>
        </p:spPr>
        <p:txBody>
          <a:bodyPr anchor="b">
            <a:normAutofit/>
          </a:bodyPr>
          <a:lstStyle>
            <a:lvl1pPr algn="ctr">
              <a:defRPr sz="5400"/>
            </a:lvl1pPr>
          </a:lstStyle>
          <a:p>
            <a:r>
              <a:rPr lang="fr-FR"/>
              <a:t>Modifiez le style du titre</a:t>
            </a:r>
            <a:endParaRPr lang="fr-CH"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25" y="323501"/>
            <a:ext cx="3613500" cy="1314000"/>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6842" y="5692735"/>
            <a:ext cx="1732520" cy="473556"/>
          </a:xfrm>
          <a:prstGeom prst="rect">
            <a:avLst/>
          </a:prstGeom>
        </p:spPr>
      </p:pic>
    </p:spTree>
    <p:extLst>
      <p:ext uri="{BB962C8B-B14F-4D97-AF65-F5344CB8AC3E}">
        <p14:creationId xmlns:p14="http://schemas.microsoft.com/office/powerpoint/2010/main" val="390718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767273" cy="1281113"/>
          </a:xfrm>
        </p:spPr>
        <p:txBody>
          <a:bodyPr/>
          <a:lstStyle/>
          <a:p>
            <a:r>
              <a:rPr lang="fr-FR"/>
              <a:t>Modifiez le style du titre</a:t>
            </a:r>
            <a:endParaRPr lang="fr-CH" dirty="0"/>
          </a:p>
        </p:txBody>
      </p:sp>
      <p:sp>
        <p:nvSpPr>
          <p:cNvPr id="3" name="Espace réservé du texte vertical 2"/>
          <p:cNvSpPr>
            <a:spLocks noGrp="1"/>
          </p:cNvSpPr>
          <p:nvPr>
            <p:ph type="body" orient="vert" idx="1"/>
          </p:nvPr>
        </p:nvSpPr>
        <p:spPr>
          <a:xfrm>
            <a:off x="838200" y="1825625"/>
            <a:ext cx="10515600" cy="41179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221364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6"/>
            <a:ext cx="1077126" cy="5541152"/>
          </a:xfrm>
        </p:spPr>
        <p:txBody>
          <a:bodyPr vert="eaVert"/>
          <a:lstStyle/>
          <a:p>
            <a:r>
              <a:rPr lang="fr-FR"/>
              <a:t>Modifiez le style du titre</a:t>
            </a:r>
            <a:endParaRPr lang="fr-CH" dirty="0"/>
          </a:p>
        </p:txBody>
      </p:sp>
      <p:sp>
        <p:nvSpPr>
          <p:cNvPr id="3" name="Espace réservé du texte vertical 2"/>
          <p:cNvSpPr>
            <a:spLocks noGrp="1"/>
          </p:cNvSpPr>
          <p:nvPr>
            <p:ph type="body" orient="vert" idx="1"/>
          </p:nvPr>
        </p:nvSpPr>
        <p:spPr>
          <a:xfrm>
            <a:off x="838200" y="365125"/>
            <a:ext cx="7734300" cy="554115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221228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 titire blanche">
    <p:spTree>
      <p:nvGrpSpPr>
        <p:cNvPr id="1" name=""/>
        <p:cNvGrpSpPr/>
        <p:nvPr/>
      </p:nvGrpSpPr>
      <p:grpSpPr>
        <a:xfrm>
          <a:off x="0" y="0"/>
          <a:ext cx="0" cy="0"/>
          <a:chOff x="0" y="0"/>
          <a:chExt cx="0" cy="0"/>
        </a:xfrm>
      </p:grpSpPr>
      <p:sp>
        <p:nvSpPr>
          <p:cNvPr id="11" name="Espace réservé du texte 10"/>
          <p:cNvSpPr>
            <a:spLocks noGrp="1"/>
          </p:cNvSpPr>
          <p:nvPr>
            <p:ph type="body" sz="quarter" idx="10" hasCustomPrompt="1"/>
          </p:nvPr>
        </p:nvSpPr>
        <p:spPr>
          <a:xfrm>
            <a:off x="2073545" y="2324025"/>
            <a:ext cx="8799512" cy="301316"/>
          </a:xfrm>
        </p:spPr>
        <p:txBody>
          <a:bodyPr>
            <a:normAutofit/>
          </a:bodyPr>
          <a:lstStyle>
            <a:lvl1pPr marL="0" indent="0">
              <a:buNone/>
              <a:defRPr sz="1500" b="1">
                <a:solidFill>
                  <a:schemeClr val="tx1"/>
                </a:solidFill>
                <a:latin typeface="Arial" panose="020B0604020202020204" pitchFamily="34" charset="0"/>
                <a:cs typeface="Arial" panose="020B0604020202020204" pitchFamily="34" charset="0"/>
              </a:defRPr>
            </a:lvl1pPr>
          </a:lstStyle>
          <a:p>
            <a:pPr lvl="0"/>
            <a:r>
              <a:rPr lang="fr-CH" dirty="0"/>
              <a:t>Date</a:t>
            </a:r>
          </a:p>
        </p:txBody>
      </p:sp>
      <p:sp>
        <p:nvSpPr>
          <p:cNvPr id="13" name="Espace réservé du texte 12"/>
          <p:cNvSpPr>
            <a:spLocks noGrp="1"/>
          </p:cNvSpPr>
          <p:nvPr>
            <p:ph type="body" sz="quarter" idx="11" hasCustomPrompt="1"/>
          </p:nvPr>
        </p:nvSpPr>
        <p:spPr>
          <a:xfrm>
            <a:off x="2073545" y="3008025"/>
            <a:ext cx="8842375" cy="1148382"/>
          </a:xfrm>
        </p:spPr>
        <p:txBody>
          <a:bodyPr>
            <a:normAutofit/>
          </a:bodyPr>
          <a:lstStyle>
            <a:lvl1pPr marL="0" indent="0">
              <a:spcBef>
                <a:spcPts val="0"/>
              </a:spcBef>
              <a:buNone/>
              <a:defRPr sz="4000" b="1" i="0" cap="all" baseline="0">
                <a:solidFill>
                  <a:schemeClr val="tx1"/>
                </a:solidFill>
              </a:defRPr>
            </a:lvl1pPr>
          </a:lstStyle>
          <a:p>
            <a:pPr lvl="0"/>
            <a:r>
              <a:rPr lang="fr-CH" dirty="0"/>
              <a:t>Titre de la présentation</a:t>
            </a:r>
          </a:p>
        </p:txBody>
      </p:sp>
      <p:sp>
        <p:nvSpPr>
          <p:cNvPr id="15" name="Espace réservé du texte 14"/>
          <p:cNvSpPr>
            <a:spLocks noGrp="1"/>
          </p:cNvSpPr>
          <p:nvPr>
            <p:ph type="body" sz="quarter" idx="12" hasCustomPrompt="1"/>
          </p:nvPr>
        </p:nvSpPr>
        <p:spPr>
          <a:xfrm>
            <a:off x="2073275" y="4635225"/>
            <a:ext cx="9625013" cy="407262"/>
          </a:xfrm>
        </p:spPr>
        <p:txBody>
          <a:bodyPr>
            <a:noAutofit/>
          </a:bodyPr>
          <a:lstStyle>
            <a:lvl1pPr marL="0" indent="0">
              <a:buNone/>
              <a:defRPr sz="2500" b="1">
                <a:solidFill>
                  <a:schemeClr val="tx1"/>
                </a:solidFill>
              </a:defRPr>
            </a:lvl1pPr>
          </a:lstStyle>
          <a:p>
            <a:pPr lvl="0"/>
            <a:r>
              <a:rPr lang="fr-FR" dirty="0"/>
              <a:t>Prénom Nom</a:t>
            </a:r>
          </a:p>
        </p:txBody>
      </p:sp>
      <p:sp>
        <p:nvSpPr>
          <p:cNvPr id="16" name="Espace réservé du texte 14"/>
          <p:cNvSpPr>
            <a:spLocks noGrp="1"/>
          </p:cNvSpPr>
          <p:nvPr>
            <p:ph type="body" sz="quarter" idx="13" hasCustomPrompt="1"/>
          </p:nvPr>
        </p:nvSpPr>
        <p:spPr>
          <a:xfrm>
            <a:off x="2073275" y="5081597"/>
            <a:ext cx="9625013" cy="407262"/>
          </a:xfrm>
        </p:spPr>
        <p:txBody>
          <a:bodyPr/>
          <a:lstStyle>
            <a:lvl1pPr marL="0" indent="0">
              <a:buNone/>
              <a:defRPr sz="2500" b="0">
                <a:solidFill>
                  <a:schemeClr val="tx1"/>
                </a:solidFill>
              </a:defRPr>
            </a:lvl1pPr>
          </a:lstStyle>
          <a:p>
            <a:pPr lvl="0"/>
            <a:r>
              <a:rPr lang="fr-FR" dirty="0"/>
              <a:t>Fonction</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7556" y="5943600"/>
            <a:ext cx="1630800" cy="446989"/>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400" y="572400"/>
            <a:ext cx="3613500" cy="1314000"/>
          </a:xfrm>
          <a:prstGeom prst="rect">
            <a:avLst/>
          </a:prstGeom>
        </p:spPr>
      </p:pic>
    </p:spTree>
    <p:extLst>
      <p:ext uri="{BB962C8B-B14F-4D97-AF65-F5344CB8AC3E}">
        <p14:creationId xmlns:p14="http://schemas.microsoft.com/office/powerpoint/2010/main" val="408140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455577"/>
            <a:ext cx="10515600" cy="4510326"/>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9" name="Espace réservé du texte 8"/>
          <p:cNvSpPr>
            <a:spLocks noGrp="1"/>
          </p:cNvSpPr>
          <p:nvPr>
            <p:ph type="body" sz="quarter" idx="13" hasCustomPrompt="1"/>
          </p:nvPr>
        </p:nvSpPr>
        <p:spPr>
          <a:xfrm>
            <a:off x="838200" y="423863"/>
            <a:ext cx="10515600" cy="646654"/>
          </a:xfrm>
        </p:spPr>
        <p:txBody>
          <a:bodyPr>
            <a:normAutofit/>
          </a:bodyPr>
          <a:lstStyle>
            <a:lvl1pPr marL="0" indent="0">
              <a:buNone/>
              <a:defRPr sz="4000" b="1">
                <a:solidFill>
                  <a:schemeClr val="tx2"/>
                </a:solidFill>
              </a:defRPr>
            </a:lvl1pPr>
          </a:lstStyle>
          <a:p>
            <a:pPr lvl="0"/>
            <a:r>
              <a:rPr lang="fr-FR" dirty="0"/>
              <a:t>Titre de la diapositive</a:t>
            </a:r>
            <a:endParaRPr lang="fr-CH"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Tree>
    <p:extLst>
      <p:ext uri="{BB962C8B-B14F-4D97-AF65-F5344CB8AC3E}">
        <p14:creationId xmlns:p14="http://schemas.microsoft.com/office/powerpoint/2010/main" val="410857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2 colonnes">
    <p:spTree>
      <p:nvGrpSpPr>
        <p:cNvPr id="1" name=""/>
        <p:cNvGrpSpPr/>
        <p:nvPr/>
      </p:nvGrpSpPr>
      <p:grpSpPr>
        <a:xfrm>
          <a:off x="0" y="0"/>
          <a:ext cx="0" cy="0"/>
          <a:chOff x="0" y="0"/>
          <a:chExt cx="0" cy="0"/>
        </a:xfrm>
      </p:grpSpPr>
      <p:sp>
        <p:nvSpPr>
          <p:cNvPr id="9" name="Espace réservé du texte 8"/>
          <p:cNvSpPr>
            <a:spLocks noGrp="1"/>
          </p:cNvSpPr>
          <p:nvPr>
            <p:ph type="body" sz="quarter" idx="13" hasCustomPrompt="1"/>
          </p:nvPr>
        </p:nvSpPr>
        <p:spPr>
          <a:xfrm>
            <a:off x="838200" y="423863"/>
            <a:ext cx="10515600" cy="646654"/>
          </a:xfrm>
        </p:spPr>
        <p:txBody>
          <a:bodyPr>
            <a:normAutofit/>
          </a:bodyPr>
          <a:lstStyle>
            <a:lvl1pPr marL="0" indent="0">
              <a:buNone/>
              <a:defRPr sz="4000" b="1">
                <a:solidFill>
                  <a:schemeClr val="tx2"/>
                </a:solidFill>
              </a:defRPr>
            </a:lvl1pPr>
          </a:lstStyle>
          <a:p>
            <a:pPr lvl="0"/>
            <a:r>
              <a:rPr lang="fr-FR" dirty="0"/>
              <a:t>Titre de la diapositive</a:t>
            </a:r>
            <a:endParaRPr lang="fr-CH" dirty="0"/>
          </a:p>
        </p:txBody>
      </p:sp>
      <p:sp>
        <p:nvSpPr>
          <p:cNvPr id="10" name="Espace réservé du contenu 2"/>
          <p:cNvSpPr>
            <a:spLocks noGrp="1"/>
          </p:cNvSpPr>
          <p:nvPr>
            <p:ph idx="18"/>
          </p:nvPr>
        </p:nvSpPr>
        <p:spPr>
          <a:xfrm>
            <a:off x="838200" y="1455577"/>
            <a:ext cx="5130000" cy="4510325"/>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1" name="Espace réservé du contenu 2"/>
          <p:cNvSpPr>
            <a:spLocks noGrp="1"/>
          </p:cNvSpPr>
          <p:nvPr>
            <p:ph idx="19"/>
          </p:nvPr>
        </p:nvSpPr>
        <p:spPr>
          <a:xfrm>
            <a:off x="6223800" y="1455577"/>
            <a:ext cx="5130000" cy="4510325"/>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Tree>
    <p:extLst>
      <p:ext uri="{BB962C8B-B14F-4D97-AF65-F5344CB8AC3E}">
        <p14:creationId xmlns:p14="http://schemas.microsoft.com/office/powerpoint/2010/main" val="109890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 3 colonnes">
    <p:spTree>
      <p:nvGrpSpPr>
        <p:cNvPr id="1" name=""/>
        <p:cNvGrpSpPr/>
        <p:nvPr/>
      </p:nvGrpSpPr>
      <p:grpSpPr>
        <a:xfrm>
          <a:off x="0" y="0"/>
          <a:ext cx="0" cy="0"/>
          <a:chOff x="0" y="0"/>
          <a:chExt cx="0" cy="0"/>
        </a:xfrm>
      </p:grpSpPr>
      <p:sp>
        <p:nvSpPr>
          <p:cNvPr id="9" name="Espace réservé du texte 8"/>
          <p:cNvSpPr>
            <a:spLocks noGrp="1"/>
          </p:cNvSpPr>
          <p:nvPr>
            <p:ph type="body" sz="quarter" idx="13" hasCustomPrompt="1"/>
          </p:nvPr>
        </p:nvSpPr>
        <p:spPr>
          <a:xfrm>
            <a:off x="838200" y="423863"/>
            <a:ext cx="10515600" cy="646654"/>
          </a:xfrm>
        </p:spPr>
        <p:txBody>
          <a:bodyPr>
            <a:normAutofit/>
          </a:bodyPr>
          <a:lstStyle>
            <a:lvl1pPr marL="0" indent="0">
              <a:buNone/>
              <a:defRPr sz="4000" b="1">
                <a:solidFill>
                  <a:schemeClr val="tx2"/>
                </a:solidFill>
              </a:defRPr>
            </a:lvl1pPr>
          </a:lstStyle>
          <a:p>
            <a:pPr lvl="0"/>
            <a:r>
              <a:rPr lang="fr-FR" dirty="0"/>
              <a:t>Titre de la diapositive</a:t>
            </a:r>
            <a:endParaRPr lang="fr-CH" dirty="0"/>
          </a:p>
        </p:txBody>
      </p:sp>
      <p:sp>
        <p:nvSpPr>
          <p:cNvPr id="8" name="Espace réservé du contenu 2"/>
          <p:cNvSpPr>
            <a:spLocks noGrp="1"/>
          </p:cNvSpPr>
          <p:nvPr>
            <p:ph idx="1"/>
          </p:nvPr>
        </p:nvSpPr>
        <p:spPr>
          <a:xfrm>
            <a:off x="838200" y="1455577"/>
            <a:ext cx="3420000" cy="4510325"/>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2" name="Espace réservé du contenu 2"/>
          <p:cNvSpPr>
            <a:spLocks noGrp="1"/>
          </p:cNvSpPr>
          <p:nvPr>
            <p:ph idx="20"/>
          </p:nvPr>
        </p:nvSpPr>
        <p:spPr>
          <a:xfrm>
            <a:off x="4386000" y="1455577"/>
            <a:ext cx="3420000" cy="4510325"/>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4" name="Espace réservé du contenu 2"/>
          <p:cNvSpPr>
            <a:spLocks noGrp="1"/>
          </p:cNvSpPr>
          <p:nvPr>
            <p:ph idx="21"/>
          </p:nvPr>
        </p:nvSpPr>
        <p:spPr>
          <a:xfrm>
            <a:off x="7933800" y="1455577"/>
            <a:ext cx="3420000" cy="4510325"/>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Tree>
    <p:extLst>
      <p:ext uri="{BB962C8B-B14F-4D97-AF65-F5344CB8AC3E}">
        <p14:creationId xmlns:p14="http://schemas.microsoft.com/office/powerpoint/2010/main" val="284347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sous-titre + 3 colonne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118731"/>
            <a:ext cx="3420000" cy="3847171"/>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9" name="Espace réservé du texte 8"/>
          <p:cNvSpPr>
            <a:spLocks noGrp="1"/>
          </p:cNvSpPr>
          <p:nvPr>
            <p:ph type="body" sz="quarter" idx="13" hasCustomPrompt="1"/>
          </p:nvPr>
        </p:nvSpPr>
        <p:spPr>
          <a:xfrm>
            <a:off x="838200" y="423863"/>
            <a:ext cx="10515600" cy="646654"/>
          </a:xfrm>
        </p:spPr>
        <p:txBody>
          <a:bodyPr>
            <a:normAutofit/>
          </a:bodyPr>
          <a:lstStyle>
            <a:lvl1pPr marL="0" indent="0">
              <a:buNone/>
              <a:defRPr sz="4000" b="1">
                <a:solidFill>
                  <a:schemeClr val="tx2"/>
                </a:solidFill>
              </a:defRPr>
            </a:lvl1pPr>
          </a:lstStyle>
          <a:p>
            <a:pPr lvl="0"/>
            <a:r>
              <a:rPr lang="fr-FR" dirty="0"/>
              <a:t>Titre de la diapositive</a:t>
            </a:r>
            <a:endParaRPr lang="fr-CH" dirty="0"/>
          </a:p>
        </p:txBody>
      </p:sp>
      <p:sp>
        <p:nvSpPr>
          <p:cNvPr id="10" name="Espace réservé du texte 8"/>
          <p:cNvSpPr>
            <a:spLocks noGrp="1"/>
          </p:cNvSpPr>
          <p:nvPr>
            <p:ph type="body" sz="quarter" idx="14" hasCustomPrompt="1"/>
          </p:nvPr>
        </p:nvSpPr>
        <p:spPr>
          <a:xfrm>
            <a:off x="838200" y="1124744"/>
            <a:ext cx="10515600" cy="603695"/>
          </a:xfrm>
        </p:spPr>
        <p:txBody>
          <a:bodyPr>
            <a:normAutofit/>
          </a:bodyPr>
          <a:lstStyle>
            <a:lvl1pPr marL="0" indent="0">
              <a:buNone/>
              <a:defRPr sz="3500" b="0">
                <a:solidFill>
                  <a:schemeClr val="tx1"/>
                </a:solidFill>
              </a:defRPr>
            </a:lvl1pPr>
          </a:lstStyle>
          <a:p>
            <a:pPr lvl="0"/>
            <a:r>
              <a:rPr lang="fr-FR" dirty="0"/>
              <a:t>Sous-titre de la diapositive</a:t>
            </a:r>
            <a:endParaRPr lang="fr-CH" dirty="0"/>
          </a:p>
        </p:txBody>
      </p:sp>
      <p:sp>
        <p:nvSpPr>
          <p:cNvPr id="14" name="Espace réservé du contenu 2"/>
          <p:cNvSpPr>
            <a:spLocks noGrp="1"/>
          </p:cNvSpPr>
          <p:nvPr>
            <p:ph idx="18"/>
          </p:nvPr>
        </p:nvSpPr>
        <p:spPr>
          <a:xfrm>
            <a:off x="4386000" y="2118731"/>
            <a:ext cx="3420000" cy="3847171"/>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5" name="Espace réservé du contenu 2"/>
          <p:cNvSpPr>
            <a:spLocks noGrp="1"/>
          </p:cNvSpPr>
          <p:nvPr>
            <p:ph idx="19"/>
          </p:nvPr>
        </p:nvSpPr>
        <p:spPr>
          <a:xfrm>
            <a:off x="7933800" y="2118731"/>
            <a:ext cx="3420000" cy="3847171"/>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Tree>
    <p:extLst>
      <p:ext uri="{BB962C8B-B14F-4D97-AF65-F5344CB8AC3E}">
        <p14:creationId xmlns:p14="http://schemas.microsoft.com/office/powerpoint/2010/main" val="267702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0"/>
            <a:ext cx="12192000" cy="6858000"/>
          </a:xfrm>
        </p:spPr>
        <p:txBody>
          <a:bodyPr/>
          <a:lstStyle/>
          <a:p>
            <a:r>
              <a:rPr lang="fr-FR"/>
              <a:t>Cliquez sur l'icône pour ajouter une image</a:t>
            </a:r>
            <a:endParaRPr lang="fr-CH"/>
          </a:p>
        </p:txBody>
      </p:sp>
    </p:spTree>
    <p:extLst>
      <p:ext uri="{BB962C8B-B14F-4D97-AF65-F5344CB8AC3E}">
        <p14:creationId xmlns:p14="http://schemas.microsoft.com/office/powerpoint/2010/main" val="2123474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 gros texte">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0" y="0"/>
            <a:ext cx="12192000" cy="6858000"/>
          </a:xfrm>
        </p:spPr>
        <p:txBody>
          <a:bodyPr/>
          <a:lstStyle/>
          <a:p>
            <a:r>
              <a:rPr lang="fr-FR"/>
              <a:t>Cliquez sur l'icône pour ajouter une image</a:t>
            </a:r>
            <a:endParaRPr lang="fr-CH"/>
          </a:p>
        </p:txBody>
      </p:sp>
      <p:sp>
        <p:nvSpPr>
          <p:cNvPr id="3" name="Espace réservé du texte 7"/>
          <p:cNvSpPr>
            <a:spLocks noGrp="1"/>
          </p:cNvSpPr>
          <p:nvPr>
            <p:ph type="body" sz="quarter" idx="11" hasCustomPrompt="1"/>
          </p:nvPr>
        </p:nvSpPr>
        <p:spPr>
          <a:xfrm>
            <a:off x="1037059" y="1605505"/>
            <a:ext cx="6626829" cy="3646991"/>
          </a:xfrm>
        </p:spPr>
        <p:txBody>
          <a:bodyPr>
            <a:normAutofit/>
          </a:bodyPr>
          <a:lstStyle>
            <a:lvl1pPr marL="0" indent="0">
              <a:buNone/>
              <a:defRPr sz="4000" b="1" cap="all" baseline="0"/>
            </a:lvl1pPr>
          </a:lstStyle>
          <a:p>
            <a:pPr lvl="0"/>
            <a:r>
              <a:rPr lang="fr-CH" dirty="0"/>
              <a:t>Diapo grande image + gros texte</a:t>
            </a:r>
          </a:p>
        </p:txBody>
      </p:sp>
    </p:spTree>
    <p:extLst>
      <p:ext uri="{BB962C8B-B14F-4D97-AF65-F5344CB8AC3E}">
        <p14:creationId xmlns:p14="http://schemas.microsoft.com/office/powerpoint/2010/main" val="57685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os texte">
    <p:spTree>
      <p:nvGrpSpPr>
        <p:cNvPr id="1" name=""/>
        <p:cNvGrpSpPr/>
        <p:nvPr/>
      </p:nvGrpSpPr>
      <p:grpSpPr>
        <a:xfrm>
          <a:off x="0" y="0"/>
          <a:ext cx="0" cy="0"/>
          <a:chOff x="0" y="0"/>
          <a:chExt cx="0" cy="0"/>
        </a:xfrm>
      </p:grpSpPr>
      <p:sp>
        <p:nvSpPr>
          <p:cNvPr id="8" name="Espace réservé du texte 7"/>
          <p:cNvSpPr>
            <a:spLocks noGrp="1"/>
          </p:cNvSpPr>
          <p:nvPr>
            <p:ph type="body" sz="quarter" idx="10" hasCustomPrompt="1"/>
          </p:nvPr>
        </p:nvSpPr>
        <p:spPr>
          <a:xfrm>
            <a:off x="838200" y="1605505"/>
            <a:ext cx="10515599" cy="3646991"/>
          </a:xfrm>
        </p:spPr>
        <p:txBody>
          <a:bodyPr>
            <a:normAutofit/>
          </a:bodyPr>
          <a:lstStyle>
            <a:lvl1pPr marL="0" indent="0">
              <a:buNone/>
              <a:defRPr sz="4000" b="1" cap="all" baseline="0"/>
            </a:lvl1pPr>
          </a:lstStyle>
          <a:p>
            <a:pPr lvl="0"/>
            <a:r>
              <a:rPr lang="fr-CH" dirty="0"/>
              <a:t>Diapo gros texte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Tree>
    <p:extLst>
      <p:ext uri="{BB962C8B-B14F-4D97-AF65-F5344CB8AC3E}">
        <p14:creationId xmlns:p14="http://schemas.microsoft.com/office/powerpoint/2010/main" val="102791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912551" cy="1325563"/>
          </a:xfrm>
        </p:spPr>
        <p:txBody>
          <a:bodyPr/>
          <a:lstStyle/>
          <a:p>
            <a:r>
              <a:rPr lang="fr-FR"/>
              <a:t>Modifiez le style du titre</a:t>
            </a:r>
            <a:endParaRPr lang="fr-CH"/>
          </a:p>
        </p:txBody>
      </p:sp>
      <p:sp>
        <p:nvSpPr>
          <p:cNvPr id="3" name="Espace réservé du contenu 2"/>
          <p:cNvSpPr>
            <a:spLocks noGrp="1"/>
          </p:cNvSpPr>
          <p:nvPr>
            <p:ph idx="1"/>
          </p:nvPr>
        </p:nvSpPr>
        <p:spPr>
          <a:xfrm>
            <a:off x="838200" y="1825626"/>
            <a:ext cx="10515600" cy="4127306"/>
          </a:xfrm>
        </p:spPr>
        <p:txBody>
          <a:bodyPr/>
          <a:lstStyle>
            <a:lvl1pPr marL="228600" indent="-228600">
              <a:buClr>
                <a:srgbClr val="FF0000"/>
              </a:buClr>
              <a:buFont typeface="Wingdings" panose="05000000000000000000" pitchFamily="2" charset="2"/>
              <a:buChar char="§"/>
              <a:defRPr/>
            </a:lvl1pPr>
            <a:lvl2pPr marL="685800" indent="-228600">
              <a:buClrTx/>
              <a:buFont typeface="Wingdings" panose="05000000000000000000" pitchFamily="2" charset="2"/>
              <a:buChar char="§"/>
              <a:defRPr/>
            </a:lvl2pPr>
            <a:lvl3pPr marL="1143000" indent="-228600">
              <a:buClr>
                <a:schemeClr val="bg1">
                  <a:lumMod val="65000"/>
                </a:schemeClr>
              </a:buClr>
              <a:buFont typeface="Wingdings" panose="05000000000000000000" pitchFamily="2" charset="2"/>
              <a:buChar char="§"/>
              <a:defRPr/>
            </a:lvl3pPr>
            <a:lvl4pPr marL="1600200" indent="-228600">
              <a:buClr>
                <a:srgbClr val="FF0000"/>
              </a:buClr>
              <a:buFont typeface="Arial" panose="020B0604020202020204" pitchFamily="34" charset="0"/>
              <a:buChar char="•"/>
              <a:defRPr/>
            </a:lvl4pPr>
            <a:lvl5pPr marL="2057400" indent="-228600">
              <a:buClrTx/>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1216927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 fin blanch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7556" y="5943600"/>
            <a:ext cx="1630800" cy="446989"/>
          </a:xfrm>
          <a:prstGeom prst="rect">
            <a:avLst/>
          </a:prstGeom>
        </p:spPr>
      </p:pic>
      <p:sp>
        <p:nvSpPr>
          <p:cNvPr id="8" name="Espace réservé du texte 14"/>
          <p:cNvSpPr>
            <a:spLocks noGrp="1"/>
          </p:cNvSpPr>
          <p:nvPr>
            <p:ph type="body" sz="quarter" idx="12" hasCustomPrompt="1"/>
          </p:nvPr>
        </p:nvSpPr>
        <p:spPr>
          <a:xfrm>
            <a:off x="2073275" y="2672617"/>
            <a:ext cx="9625013" cy="407262"/>
          </a:xfrm>
        </p:spPr>
        <p:txBody>
          <a:bodyPr>
            <a:noAutofit/>
          </a:bodyPr>
          <a:lstStyle>
            <a:lvl1pPr marL="0" indent="0">
              <a:buNone/>
              <a:defRPr sz="2500" b="1">
                <a:solidFill>
                  <a:schemeClr val="tx1"/>
                </a:solidFill>
              </a:defRPr>
            </a:lvl1pPr>
          </a:lstStyle>
          <a:p>
            <a:pPr lvl="0"/>
            <a:r>
              <a:rPr lang="fr-FR" dirty="0"/>
              <a:t>Prénom Nom</a:t>
            </a:r>
          </a:p>
        </p:txBody>
      </p:sp>
      <p:sp>
        <p:nvSpPr>
          <p:cNvPr id="9" name="Espace réservé du texte 14"/>
          <p:cNvSpPr>
            <a:spLocks noGrp="1"/>
          </p:cNvSpPr>
          <p:nvPr>
            <p:ph type="body" sz="quarter" idx="13" hasCustomPrompt="1"/>
          </p:nvPr>
        </p:nvSpPr>
        <p:spPr>
          <a:xfrm>
            <a:off x="2073275" y="3118989"/>
            <a:ext cx="9625013" cy="407262"/>
          </a:xfrm>
        </p:spPr>
        <p:txBody>
          <a:bodyPr/>
          <a:lstStyle>
            <a:lvl1pPr marL="0" indent="0">
              <a:buNone/>
              <a:defRPr sz="2500" b="0">
                <a:solidFill>
                  <a:schemeClr val="tx1"/>
                </a:solidFill>
              </a:defRPr>
            </a:lvl1pPr>
          </a:lstStyle>
          <a:p>
            <a:pPr lvl="0"/>
            <a:r>
              <a:rPr lang="fr-FR" dirty="0"/>
              <a:t>Fonction</a:t>
            </a:r>
          </a:p>
        </p:txBody>
      </p:sp>
      <p:sp>
        <p:nvSpPr>
          <p:cNvPr id="10" name="Espace réservé du texte 14"/>
          <p:cNvSpPr>
            <a:spLocks noGrp="1"/>
          </p:cNvSpPr>
          <p:nvPr>
            <p:ph type="body" sz="quarter" idx="14" hasCustomPrompt="1"/>
          </p:nvPr>
        </p:nvSpPr>
        <p:spPr>
          <a:xfrm>
            <a:off x="2069560" y="4330756"/>
            <a:ext cx="9625013" cy="407262"/>
          </a:xfrm>
        </p:spPr>
        <p:txBody>
          <a:bodyPr/>
          <a:lstStyle>
            <a:lvl1pPr marL="0" indent="0">
              <a:buNone/>
              <a:defRPr sz="2500" b="0">
                <a:solidFill>
                  <a:schemeClr val="tx1"/>
                </a:solidFill>
              </a:defRPr>
            </a:lvl1pPr>
          </a:lstStyle>
          <a:p>
            <a:pPr lvl="0"/>
            <a:r>
              <a:rPr lang="fr-FR" dirty="0"/>
              <a:t>Adresse email</a:t>
            </a: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400" y="572400"/>
            <a:ext cx="3613500" cy="1314000"/>
          </a:xfrm>
          <a:prstGeom prst="rect">
            <a:avLst/>
          </a:prstGeom>
        </p:spPr>
      </p:pic>
    </p:spTree>
    <p:extLst>
      <p:ext uri="{BB962C8B-B14F-4D97-AF65-F5344CB8AC3E}">
        <p14:creationId xmlns:p14="http://schemas.microsoft.com/office/powerpoint/2010/main" val="2530036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418762" cy="892175"/>
          </a:xfrm>
        </p:spPr>
        <p:txBody>
          <a:bodyPr/>
          <a:lstStyle/>
          <a:p>
            <a:r>
              <a:rPr lang="fr-FR" dirty="0"/>
              <a:t>Modifiez le style du titre</a:t>
            </a:r>
            <a:endParaRPr lang="fr-CH" dirty="0"/>
          </a:p>
        </p:txBody>
      </p:sp>
      <p:sp>
        <p:nvSpPr>
          <p:cNvPr id="3" name="Espace réservé du texte 2"/>
          <p:cNvSpPr>
            <a:spLocks noGrp="1"/>
          </p:cNvSpPr>
          <p:nvPr>
            <p:ph type="body" idx="1"/>
          </p:nvPr>
        </p:nvSpPr>
        <p:spPr>
          <a:xfrm>
            <a:off x="838200" y="1257300"/>
            <a:ext cx="8929643" cy="765810"/>
          </a:xfrm>
        </p:spPr>
        <p:txBody>
          <a:bodyPr anchor="t">
            <a:normAutofit/>
          </a:bodyPr>
          <a:lstStyle>
            <a:lvl1pPr marL="0" indent="0">
              <a:buNone/>
              <a:defRPr sz="3200" b="1">
                <a:solidFill>
                  <a:srgbClr val="E2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8" y="2149475"/>
            <a:ext cx="10514012" cy="381278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extLst>
      <p:ext uri="{BB962C8B-B14F-4D97-AF65-F5344CB8AC3E}">
        <p14:creationId xmlns:p14="http://schemas.microsoft.com/office/powerpoint/2010/main" val="257573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re + sous-titre + 2 colonne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82667"/>
            <a:ext cx="10515600" cy="4183236"/>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9" name="Espace réservé du texte 8"/>
          <p:cNvSpPr>
            <a:spLocks noGrp="1"/>
          </p:cNvSpPr>
          <p:nvPr>
            <p:ph type="body" sz="quarter" idx="13" hasCustomPrompt="1"/>
          </p:nvPr>
        </p:nvSpPr>
        <p:spPr>
          <a:xfrm>
            <a:off x="838200" y="423863"/>
            <a:ext cx="10515600" cy="646654"/>
          </a:xfrm>
        </p:spPr>
        <p:txBody>
          <a:bodyPr>
            <a:normAutofit/>
          </a:bodyPr>
          <a:lstStyle>
            <a:lvl1pPr marL="0" indent="0">
              <a:buNone/>
              <a:defRPr sz="4000" b="1">
                <a:solidFill>
                  <a:schemeClr val="tx1"/>
                </a:solidFill>
              </a:defRPr>
            </a:lvl1pPr>
          </a:lstStyle>
          <a:p>
            <a:pPr lvl="0"/>
            <a:r>
              <a:rPr lang="fr-FR" dirty="0"/>
              <a:t>Titre de la diapositive</a:t>
            </a:r>
            <a:endParaRPr lang="fr-CH" dirty="0"/>
          </a:p>
        </p:txBody>
      </p:sp>
      <p:sp>
        <p:nvSpPr>
          <p:cNvPr id="10" name="Espace réservé du texte 8"/>
          <p:cNvSpPr>
            <a:spLocks noGrp="1"/>
          </p:cNvSpPr>
          <p:nvPr>
            <p:ph type="body" sz="quarter" idx="14" hasCustomPrompt="1"/>
          </p:nvPr>
        </p:nvSpPr>
        <p:spPr>
          <a:xfrm>
            <a:off x="838200" y="1124744"/>
            <a:ext cx="10515600" cy="603695"/>
          </a:xfrm>
        </p:spPr>
        <p:txBody>
          <a:bodyPr>
            <a:normAutofit/>
          </a:bodyPr>
          <a:lstStyle>
            <a:lvl1pPr marL="0" indent="0">
              <a:buNone/>
              <a:defRPr sz="3500" b="0">
                <a:solidFill>
                  <a:schemeClr val="tx1"/>
                </a:solidFill>
              </a:defRPr>
            </a:lvl1pPr>
          </a:lstStyle>
          <a:p>
            <a:pPr lvl="0"/>
            <a:r>
              <a:rPr lang="fr-FR" dirty="0"/>
              <a:t>Sous-titre de la diapositive</a:t>
            </a:r>
            <a:endParaRPr lang="fr-CH"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Tree>
    <p:extLst>
      <p:ext uri="{BB962C8B-B14F-4D97-AF65-F5344CB8AC3E}">
        <p14:creationId xmlns:p14="http://schemas.microsoft.com/office/powerpoint/2010/main" val="368648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 sous-titre + 2 colonnes">
    <p:spTree>
      <p:nvGrpSpPr>
        <p:cNvPr id="1" name=""/>
        <p:cNvGrpSpPr/>
        <p:nvPr/>
      </p:nvGrpSpPr>
      <p:grpSpPr>
        <a:xfrm>
          <a:off x="0" y="0"/>
          <a:ext cx="0" cy="0"/>
          <a:chOff x="0" y="0"/>
          <a:chExt cx="0" cy="0"/>
        </a:xfrm>
      </p:grpSpPr>
      <p:sp>
        <p:nvSpPr>
          <p:cNvPr id="9" name="Espace réservé du texte 8"/>
          <p:cNvSpPr>
            <a:spLocks noGrp="1"/>
          </p:cNvSpPr>
          <p:nvPr>
            <p:ph type="body" sz="quarter" idx="13" hasCustomPrompt="1"/>
          </p:nvPr>
        </p:nvSpPr>
        <p:spPr>
          <a:xfrm>
            <a:off x="838200" y="423863"/>
            <a:ext cx="10515600" cy="646654"/>
          </a:xfrm>
        </p:spPr>
        <p:txBody>
          <a:bodyPr>
            <a:normAutofit/>
          </a:bodyPr>
          <a:lstStyle>
            <a:lvl1pPr marL="0" indent="0">
              <a:buNone/>
              <a:defRPr sz="4000" b="1">
                <a:solidFill>
                  <a:schemeClr val="tx1"/>
                </a:solidFill>
              </a:defRPr>
            </a:lvl1pPr>
          </a:lstStyle>
          <a:p>
            <a:pPr lvl="0"/>
            <a:r>
              <a:rPr lang="fr-FR" dirty="0"/>
              <a:t>Titre de la diapositive</a:t>
            </a:r>
            <a:endParaRPr lang="fr-CH" dirty="0"/>
          </a:p>
        </p:txBody>
      </p:sp>
      <p:sp>
        <p:nvSpPr>
          <p:cNvPr id="10" name="Espace réservé du texte 8"/>
          <p:cNvSpPr>
            <a:spLocks noGrp="1"/>
          </p:cNvSpPr>
          <p:nvPr>
            <p:ph type="body" sz="quarter" idx="14" hasCustomPrompt="1"/>
          </p:nvPr>
        </p:nvSpPr>
        <p:spPr>
          <a:xfrm>
            <a:off x="838200" y="1124744"/>
            <a:ext cx="10515600" cy="603695"/>
          </a:xfrm>
        </p:spPr>
        <p:txBody>
          <a:bodyPr>
            <a:normAutofit/>
          </a:bodyPr>
          <a:lstStyle>
            <a:lvl1pPr marL="0" indent="0">
              <a:buNone/>
              <a:defRPr sz="3500" b="0">
                <a:solidFill>
                  <a:schemeClr val="tx1"/>
                </a:solidFill>
              </a:defRPr>
            </a:lvl1pPr>
          </a:lstStyle>
          <a:p>
            <a:pPr lvl="0"/>
            <a:r>
              <a:rPr lang="fr-FR" dirty="0"/>
              <a:t>Sous-titre de la diapositive</a:t>
            </a:r>
            <a:endParaRPr lang="fr-CH"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
        <p:nvSpPr>
          <p:cNvPr id="7" name="Espace réservé du contenu 2"/>
          <p:cNvSpPr>
            <a:spLocks noGrp="1"/>
          </p:cNvSpPr>
          <p:nvPr>
            <p:ph idx="18"/>
          </p:nvPr>
        </p:nvSpPr>
        <p:spPr>
          <a:xfrm>
            <a:off x="838200" y="1782666"/>
            <a:ext cx="5130000" cy="4183236"/>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8" name="Espace réservé du contenu 2"/>
          <p:cNvSpPr>
            <a:spLocks noGrp="1"/>
          </p:cNvSpPr>
          <p:nvPr>
            <p:ph idx="19"/>
          </p:nvPr>
        </p:nvSpPr>
        <p:spPr>
          <a:xfrm>
            <a:off x="6223800" y="1782666"/>
            <a:ext cx="5130000" cy="4183236"/>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4040999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re + sous-tit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82667"/>
            <a:ext cx="10515600" cy="4183236"/>
          </a:xfrm>
        </p:spPr>
        <p:txBody>
          <a:bodyPr/>
          <a:lstStyle>
            <a:lvl1pPr marL="228600" indent="-228600">
              <a:buClr>
                <a:schemeClr val="tx2"/>
              </a:buClr>
              <a:buFont typeface="Wingdings" panose="05000000000000000000" pitchFamily="2" charset="2"/>
              <a:buChar char="§"/>
              <a:defRPr sz="3000"/>
            </a:lvl1pPr>
            <a:lvl2pPr marL="685800" indent="-228600">
              <a:buClr>
                <a:schemeClr val="accent5"/>
              </a:buClr>
              <a:buSzPct val="100000"/>
              <a:buFont typeface="Wingdings" panose="05000000000000000000" pitchFamily="2" charset="2"/>
              <a:buChar char="§"/>
              <a:defRPr sz="2500" b="1"/>
            </a:lvl2pPr>
            <a:lvl3pPr marL="1143000" indent="-228600">
              <a:buClr>
                <a:schemeClr val="bg1">
                  <a:lumMod val="75000"/>
                </a:schemeClr>
              </a:buClr>
              <a:buSzPct val="75000"/>
              <a:buFont typeface="Wingdings" panose="05000000000000000000" pitchFamily="2" charset="2"/>
              <a:buChar char="§"/>
              <a:defRPr/>
            </a:lvl3pPr>
            <a:lvl4pPr>
              <a:buClr>
                <a:srgbClr val="E22E28"/>
              </a:buClr>
              <a:defRPr sz="1500"/>
            </a:lvl4pPr>
            <a:lvl5pPr>
              <a:defRPr sz="1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9" name="Espace réservé du texte 8"/>
          <p:cNvSpPr>
            <a:spLocks noGrp="1"/>
          </p:cNvSpPr>
          <p:nvPr>
            <p:ph type="body" sz="quarter" idx="13" hasCustomPrompt="1"/>
          </p:nvPr>
        </p:nvSpPr>
        <p:spPr>
          <a:xfrm>
            <a:off x="838200" y="423863"/>
            <a:ext cx="10515600" cy="646654"/>
          </a:xfrm>
        </p:spPr>
        <p:txBody>
          <a:bodyPr>
            <a:normAutofit/>
          </a:bodyPr>
          <a:lstStyle>
            <a:lvl1pPr marL="0" indent="0">
              <a:buNone/>
              <a:defRPr sz="4000" b="1">
                <a:solidFill>
                  <a:schemeClr val="tx2"/>
                </a:solidFill>
              </a:defRPr>
            </a:lvl1pPr>
          </a:lstStyle>
          <a:p>
            <a:pPr lvl="0"/>
            <a:r>
              <a:rPr lang="fr-FR" dirty="0"/>
              <a:t>Titre de la diapositive</a:t>
            </a:r>
            <a:endParaRPr lang="fr-CH" dirty="0"/>
          </a:p>
        </p:txBody>
      </p:sp>
      <p:sp>
        <p:nvSpPr>
          <p:cNvPr id="10" name="Espace réservé du texte 8"/>
          <p:cNvSpPr>
            <a:spLocks noGrp="1"/>
          </p:cNvSpPr>
          <p:nvPr>
            <p:ph type="body" sz="quarter" idx="14" hasCustomPrompt="1"/>
          </p:nvPr>
        </p:nvSpPr>
        <p:spPr>
          <a:xfrm>
            <a:off x="838200" y="1124744"/>
            <a:ext cx="10515600" cy="603695"/>
          </a:xfrm>
        </p:spPr>
        <p:txBody>
          <a:bodyPr>
            <a:normAutofit/>
          </a:bodyPr>
          <a:lstStyle>
            <a:lvl1pPr marL="0" indent="0">
              <a:buNone/>
              <a:defRPr sz="3500" b="0">
                <a:solidFill>
                  <a:schemeClr val="tx1"/>
                </a:solidFill>
              </a:defRPr>
            </a:lvl1pPr>
          </a:lstStyle>
          <a:p>
            <a:pPr lvl="0"/>
            <a:r>
              <a:rPr lang="fr-FR" dirty="0"/>
              <a:t>Sous-titre de la diapositive</a:t>
            </a:r>
            <a:endParaRPr lang="fr-CH"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6426"/>
            <a:ext cx="1386000" cy="504000"/>
          </a:xfrm>
          <a:prstGeom prst="rect">
            <a:avLst/>
          </a:prstGeom>
        </p:spPr>
      </p:pic>
    </p:spTree>
    <p:extLst>
      <p:ext uri="{BB962C8B-B14F-4D97-AF65-F5344CB8AC3E}">
        <p14:creationId xmlns:p14="http://schemas.microsoft.com/office/powerpoint/2010/main" val="204361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dirty="0"/>
          </a:p>
        </p:txBody>
      </p:sp>
      <p:sp>
        <p:nvSpPr>
          <p:cNvPr id="3" name="Espace réservé du texte 2"/>
          <p:cNvSpPr>
            <a:spLocks noGrp="1"/>
          </p:cNvSpPr>
          <p:nvPr>
            <p:ph type="body" idx="1"/>
          </p:nvPr>
        </p:nvSpPr>
        <p:spPr>
          <a:xfrm>
            <a:off x="831850" y="4589464"/>
            <a:ext cx="10515600" cy="137279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69596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844185" cy="1281113"/>
          </a:xfrm>
        </p:spPr>
        <p:txBody>
          <a:bodyPr/>
          <a:lstStyle/>
          <a:p>
            <a:r>
              <a:rPr lang="fr-FR"/>
              <a:t>Modifiez le style du titre</a:t>
            </a:r>
            <a:endParaRPr lang="fr-CH" dirty="0"/>
          </a:p>
        </p:txBody>
      </p:sp>
      <p:sp>
        <p:nvSpPr>
          <p:cNvPr id="3" name="Espace réservé du contenu 2"/>
          <p:cNvSpPr>
            <a:spLocks noGrp="1"/>
          </p:cNvSpPr>
          <p:nvPr>
            <p:ph sz="half" idx="1"/>
          </p:nvPr>
        </p:nvSpPr>
        <p:spPr>
          <a:xfrm>
            <a:off x="838200" y="1825625"/>
            <a:ext cx="5181600" cy="4117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p:cNvSpPr>
            <a:spLocks noGrp="1"/>
          </p:cNvSpPr>
          <p:nvPr>
            <p:ph sz="half" idx="2"/>
          </p:nvPr>
        </p:nvSpPr>
        <p:spPr>
          <a:xfrm>
            <a:off x="6172200" y="1825625"/>
            <a:ext cx="5181600" cy="4117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115364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928055" cy="1325563"/>
          </a:xfrm>
        </p:spPr>
        <p:txBody>
          <a:bodyPr/>
          <a:lstStyle/>
          <a:p>
            <a:r>
              <a:rPr lang="fr-FR"/>
              <a:t>Modifiez le style du titre</a:t>
            </a:r>
            <a:endParaRPr lang="fr-CH" dirty="0"/>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4571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4571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292133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963826" cy="1325563"/>
          </a:xfrm>
        </p:spPr>
        <p:txBody>
          <a:bodyPr/>
          <a:lstStyle/>
          <a:p>
            <a:r>
              <a:rPr lang="fr-FR"/>
              <a:t>Modifiez le style du titre</a:t>
            </a:r>
            <a:endParaRPr lang="fr-CH" dirty="0"/>
          </a:p>
        </p:txBody>
      </p:sp>
    </p:spTree>
    <p:extLst>
      <p:ext uri="{BB962C8B-B14F-4D97-AF65-F5344CB8AC3E}">
        <p14:creationId xmlns:p14="http://schemas.microsoft.com/office/powerpoint/2010/main" val="53486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riangle rectangle 1"/>
          <p:cNvSpPr/>
          <p:nvPr/>
        </p:nvSpPr>
        <p:spPr>
          <a:xfrm rot="10800000">
            <a:off x="9373298" y="-1"/>
            <a:ext cx="2818701" cy="2223083"/>
          </a:xfrm>
          <a:prstGeom prst="rtTriangle">
            <a:avLst/>
          </a:prstGeom>
          <a:solidFill>
            <a:srgbClr val="2B3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numéro de diapositive 5"/>
          <p:cNvSpPr>
            <a:spLocks noGrp="1"/>
          </p:cNvSpPr>
          <p:nvPr>
            <p:ph type="sldNum" sz="quarter" idx="12"/>
          </p:nvPr>
        </p:nvSpPr>
        <p:spPr>
          <a:xfrm>
            <a:off x="8610600" y="6265732"/>
            <a:ext cx="2743200" cy="365125"/>
          </a:xfrm>
          <a:prstGeom prst="rect">
            <a:avLst/>
          </a:prstGeom>
        </p:spPr>
        <p:txBody>
          <a:bodyPr/>
          <a:lstStyle/>
          <a:p>
            <a:fld id="{D43150CF-46F0-4FEE-9B38-FA518C85AC0E}" type="slidenum">
              <a:rPr lang="fr-CH" smtClean="0"/>
              <a:t>‹N°›</a:t>
            </a:fld>
            <a:endParaRPr lang="fr-CH"/>
          </a:p>
        </p:txBody>
      </p:sp>
      <p:sp>
        <p:nvSpPr>
          <p:cNvPr id="8" name="Espace réservé de la date 3"/>
          <p:cNvSpPr txBox="1">
            <a:spLocks/>
          </p:cNvSpPr>
          <p:nvPr/>
        </p:nvSpPr>
        <p:spPr>
          <a:xfrm>
            <a:off x="854579" y="6265732"/>
            <a:ext cx="2726821"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11.06.2022</a:t>
            </a:fld>
            <a:endParaRPr lang="fr-CH" dirty="0"/>
          </a:p>
        </p:txBody>
      </p:sp>
      <p:sp>
        <p:nvSpPr>
          <p:cNvPr id="9" name="Espace réservé du pied de page 4"/>
          <p:cNvSpPr>
            <a:spLocks noGrp="1"/>
          </p:cNvSpPr>
          <p:nvPr>
            <p:ph type="ftr" sz="quarter" idx="11"/>
          </p:nvPr>
        </p:nvSpPr>
        <p:spPr>
          <a:xfrm>
            <a:off x="3963955" y="6265731"/>
            <a:ext cx="4114800" cy="365125"/>
          </a:xfrm>
          <a:prstGeom prst="rect">
            <a:avLst/>
          </a:prstGeom>
        </p:spPr>
        <p:txBody>
          <a:bodyPr/>
          <a:lstStyle/>
          <a:p>
            <a:r>
              <a:rPr lang="fr-CH"/>
              <a:t>Basma Makhlouf Shabou</a:t>
            </a:r>
            <a:endParaRPr lang="fr-CH"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472" y="370842"/>
            <a:ext cx="1332656" cy="483347"/>
          </a:xfrm>
          <a:prstGeom prst="rect">
            <a:avLst/>
          </a:prstGeom>
        </p:spPr>
      </p:pic>
    </p:spTree>
    <p:extLst>
      <p:ext uri="{BB962C8B-B14F-4D97-AF65-F5344CB8AC3E}">
        <p14:creationId xmlns:p14="http://schemas.microsoft.com/office/powerpoint/2010/main" val="299025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dirty="0"/>
          </a:p>
        </p:txBody>
      </p:sp>
      <p:sp>
        <p:nvSpPr>
          <p:cNvPr id="3" name="Espace réservé du contenu 2"/>
          <p:cNvSpPr>
            <a:spLocks noGrp="1"/>
          </p:cNvSpPr>
          <p:nvPr>
            <p:ph idx="1"/>
          </p:nvPr>
        </p:nvSpPr>
        <p:spPr>
          <a:xfrm>
            <a:off x="4892631" y="465138"/>
            <a:ext cx="502049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32427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dirty="0"/>
          </a:p>
        </p:txBody>
      </p:sp>
      <p:sp>
        <p:nvSpPr>
          <p:cNvPr id="3" name="Espace réservé pour une image  2"/>
          <p:cNvSpPr>
            <a:spLocks noGrp="1"/>
          </p:cNvSpPr>
          <p:nvPr>
            <p:ph type="pic" idx="1"/>
          </p:nvPr>
        </p:nvSpPr>
        <p:spPr>
          <a:xfrm>
            <a:off x="5183188" y="457200"/>
            <a:ext cx="4661567"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55039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82217"/>
            <a:ext cx="8946735" cy="1325563"/>
          </a:xfrm>
          <a:prstGeom prst="rect">
            <a:avLst/>
          </a:prstGeom>
          <a:ln>
            <a:noFill/>
          </a:ln>
        </p:spPr>
        <p:txBody>
          <a:bodyPr vert="horz" lIns="91440" tIns="45720" rIns="91440" bIns="45720" rtlCol="0" anchor="ctr">
            <a:normAutofit/>
          </a:bodyPr>
          <a:lstStyle/>
          <a:p>
            <a:r>
              <a:rPr lang="fr-FR" dirty="0"/>
              <a:t>Modifiez le style du titre</a:t>
            </a:r>
            <a:endParaRPr lang="fr-CH"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a:t>
            </a:r>
            <a:r>
              <a:rPr lang="fr-FR" dirty="0" err="1"/>
              <a:t>nive</a:t>
            </a:r>
            <a:endParaRPr lang="fr-FR" dirty="0"/>
          </a:p>
        </p:txBody>
      </p:sp>
      <p:sp>
        <p:nvSpPr>
          <p:cNvPr id="7" name="Triangle rectangle 6"/>
          <p:cNvSpPr/>
          <p:nvPr/>
        </p:nvSpPr>
        <p:spPr>
          <a:xfrm rot="10800000">
            <a:off x="9373298" y="-1"/>
            <a:ext cx="2818701" cy="2223083"/>
          </a:xfrm>
          <a:prstGeom prst="rtTriangle">
            <a:avLst/>
          </a:prstGeom>
          <a:solidFill>
            <a:srgbClr val="2B3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687472" y="370842"/>
            <a:ext cx="1332656" cy="483347"/>
          </a:xfrm>
          <a:prstGeom prst="rect">
            <a:avLst/>
          </a:prstGeom>
        </p:spPr>
      </p:pic>
      <p:sp>
        <p:nvSpPr>
          <p:cNvPr id="10" name="Rectangle 9"/>
          <p:cNvSpPr/>
          <p:nvPr/>
        </p:nvSpPr>
        <p:spPr>
          <a:xfrm>
            <a:off x="0" y="6673371"/>
            <a:ext cx="12192000" cy="184629"/>
          </a:xfrm>
          <a:prstGeom prst="rect">
            <a:avLst/>
          </a:prstGeom>
          <a:solidFill>
            <a:srgbClr val="2B3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atin typeface="Arial" panose="020B0604020202020204" pitchFamily="34" charset="0"/>
              <a:cs typeface="Arial" panose="020B0604020202020204" pitchFamily="34" charset="0"/>
            </a:endParaRPr>
          </a:p>
        </p:txBody>
      </p:sp>
      <p:sp>
        <p:nvSpPr>
          <p:cNvPr id="11" name="Espace réservé du texte 11">
            <a:extLst>
              <a:ext uri="{FF2B5EF4-FFF2-40B4-BE49-F238E27FC236}">
                <a16:creationId xmlns:a16="http://schemas.microsoft.com/office/drawing/2014/main" id="{EEE42C0C-A3DE-8B3A-C52D-0BB932FDE0C9}"/>
              </a:ext>
            </a:extLst>
          </p:cNvPr>
          <p:cNvSpPr txBox="1">
            <a:spLocks/>
          </p:cNvSpPr>
          <p:nvPr userDrawn="1"/>
        </p:nvSpPr>
        <p:spPr>
          <a:xfrm>
            <a:off x="9739957" y="6658938"/>
            <a:ext cx="905107" cy="200605"/>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chemeClr val="bg1"/>
                </a:solidFill>
              </a:rPr>
              <a:t>11 juin 2022</a:t>
            </a:r>
          </a:p>
        </p:txBody>
      </p:sp>
      <p:sp>
        <p:nvSpPr>
          <p:cNvPr id="12" name="Espace réservé du texte 11">
            <a:extLst>
              <a:ext uri="{FF2B5EF4-FFF2-40B4-BE49-F238E27FC236}">
                <a16:creationId xmlns:a16="http://schemas.microsoft.com/office/drawing/2014/main" id="{97AF2837-2BFA-C5E7-BA65-860F3068169F}"/>
              </a:ext>
            </a:extLst>
          </p:cNvPr>
          <p:cNvSpPr txBox="1">
            <a:spLocks/>
          </p:cNvSpPr>
          <p:nvPr userDrawn="1"/>
        </p:nvSpPr>
        <p:spPr>
          <a:xfrm>
            <a:off x="838200" y="6663330"/>
            <a:ext cx="2787806" cy="204709"/>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0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CH" dirty="0">
                <a:solidFill>
                  <a:schemeClr val="bg1"/>
                </a:solidFill>
              </a:rPr>
              <a:t>Prof Basma Makhlouf Shabou</a:t>
            </a:r>
          </a:p>
        </p:txBody>
      </p:sp>
      <p:sp>
        <p:nvSpPr>
          <p:cNvPr id="9" name="ZoneTexte 8"/>
          <p:cNvSpPr txBox="1"/>
          <p:nvPr userDrawn="1"/>
        </p:nvSpPr>
        <p:spPr>
          <a:xfrm>
            <a:off x="10864273" y="6642573"/>
            <a:ext cx="489527" cy="246221"/>
          </a:xfrm>
          <a:prstGeom prst="rect">
            <a:avLst/>
          </a:prstGeom>
          <a:noFill/>
        </p:spPr>
        <p:txBody>
          <a:bodyPr wrap="square" rtlCol="0">
            <a:spAutoFit/>
          </a:bodyPr>
          <a:lstStyle/>
          <a:p>
            <a:pPr algn="r"/>
            <a:fld id="{F2FACC5E-7CDB-4D45-91E3-756BA3B3D413}" type="slidenum">
              <a:rPr lang="fr-CH" sz="1000" smtClean="0">
                <a:solidFill>
                  <a:schemeClr val="bg1"/>
                </a:solidFill>
              </a:rPr>
              <a:pPr algn="r"/>
              <a:t>‹N°›</a:t>
            </a:fld>
            <a:endParaRPr lang="fr-CH" sz="1000" dirty="0">
              <a:solidFill>
                <a:schemeClr val="bg1"/>
              </a:solidFill>
            </a:endParaRPr>
          </a:p>
        </p:txBody>
      </p:sp>
      <p:sp>
        <p:nvSpPr>
          <p:cNvPr id="13" name="Espace réservé du texte 11">
            <a:extLst>
              <a:ext uri="{FF2B5EF4-FFF2-40B4-BE49-F238E27FC236}">
                <a16:creationId xmlns:a16="http://schemas.microsoft.com/office/drawing/2014/main" id="{97AF2837-2BFA-C5E7-BA65-860F3068169F}"/>
              </a:ext>
            </a:extLst>
          </p:cNvPr>
          <p:cNvSpPr txBox="1">
            <a:spLocks/>
          </p:cNvSpPr>
          <p:nvPr userDrawn="1"/>
        </p:nvSpPr>
        <p:spPr>
          <a:xfrm>
            <a:off x="4082866" y="6658938"/>
            <a:ext cx="4026267" cy="267630"/>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0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H" dirty="0">
                <a:solidFill>
                  <a:schemeClr val="bg1"/>
                </a:solidFill>
              </a:rPr>
              <a:t>École d’été « Patrimoine et Numérique »: Gouvernance informationnelle</a:t>
            </a:r>
          </a:p>
        </p:txBody>
      </p:sp>
    </p:spTree>
    <p:extLst>
      <p:ext uri="{BB962C8B-B14F-4D97-AF65-F5344CB8AC3E}">
        <p14:creationId xmlns:p14="http://schemas.microsoft.com/office/powerpoint/2010/main" val="12477233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67" r:id="rId14"/>
    <p:sldLayoutId id="2147483668" r:id="rId15"/>
    <p:sldLayoutId id="2147483665" r:id="rId16"/>
    <p:sldLayoutId id="2147483651" r:id="rId17"/>
    <p:sldLayoutId id="2147483664" r:id="rId18"/>
    <p:sldLayoutId id="2147483655" r:id="rId19"/>
    <p:sldLayoutId id="2147483662" r:id="rId20"/>
    <p:sldLayoutId id="2147483683" r:id="rId21"/>
    <p:sldLayoutId id="2147483684" r:id="rId22"/>
    <p:sldLayoutId id="2147483685" r:id="rId23"/>
    <p:sldLayoutId id="2147483686" r:id="rId24"/>
  </p:sldLayoutIdLst>
  <p:hf hdr="0"/>
  <p:txStyles>
    <p:titleStyle>
      <a:lvl1pPr algn="l" defTabSz="914400" rtl="0" eaLnBrk="1" latinLnBrk="0" hangingPunct="1">
        <a:lnSpc>
          <a:spcPct val="90000"/>
        </a:lnSpc>
        <a:spcBef>
          <a:spcPct val="0"/>
        </a:spcBef>
        <a:buNone/>
        <a:defRPr sz="4400" b="1" kern="1200">
          <a:solidFill>
            <a:srgbClr val="2B3E5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C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B3E5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8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C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71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861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2.xml"/><Relationship Id="rId5" Type="http://schemas.openxmlformats.org/officeDocument/2006/relationships/image" Target="../media/image56.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2.xml"/><Relationship Id="rId5" Type="http://schemas.openxmlformats.org/officeDocument/2006/relationships/image" Target="../media/image60.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8" Type="http://schemas.openxmlformats.org/officeDocument/2006/relationships/hyperlink" Target="https://www.sla.org/wp-content/uploads/2015/06/1650_Demystifying-the-Information-AuditHenczel.pdf" TargetMode="External"/><Relationship Id="rId3" Type="http://schemas.openxmlformats.org/officeDocument/2006/relationships/hyperlink" Target="https://www.grcworldforums.com/governance/remote-working-the-information-governance-challenge-of-the-decade/416.article" TargetMode="External"/><Relationship Id="rId7" Type="http://schemas.openxmlformats.org/officeDocument/2006/relationships/hyperlink" Target="https://doi.org/10.1177/0266382112436791" TargetMode="External"/><Relationship Id="rId2" Type="http://schemas.openxmlformats.org/officeDocument/2006/relationships/hyperlink" Target="https://info.aiim.org/10-things-you-need-to-know-about-automating-information-governance" TargetMode="External"/><Relationship Id="rId1" Type="http://schemas.openxmlformats.org/officeDocument/2006/relationships/slideLayout" Target="../slideLayouts/slideLayout13.xml"/><Relationship Id="rId6" Type="http://schemas.openxmlformats.org/officeDocument/2006/relationships/hyperlink" Target="https://doi.org/10.1016/j.ijinfomgt.2016.10.001" TargetMode="External"/><Relationship Id="rId5" Type="http://schemas.openxmlformats.org/officeDocument/2006/relationships/hyperlink" Target="https://www.everteam.com/en/information-governance-innovations-in-2019/" TargetMode="External"/><Relationship Id="rId10" Type="http://schemas.openxmlformats.org/officeDocument/2006/relationships/hyperlink" Target="https://iginitiative.com/wp-content/uploads/The-State-of-IG-Report-Volume-III-highres.pdf" TargetMode="External"/><Relationship Id="rId4" Type="http://schemas.openxmlformats.org/officeDocument/2006/relationships/hyperlink" Target="https://www.workflowotg.com/remote-work-and-information-governance/" TargetMode="External"/><Relationship Id="rId9" Type="http://schemas.openxmlformats.org/officeDocument/2006/relationships/hyperlink" Target="https://www.infogovanz.com/resources/#survey-report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arodes.hes-so.ch/record/3209?ln=fr" TargetMode="External"/><Relationship Id="rId7" Type="http://schemas.openxmlformats.org/officeDocument/2006/relationships/hyperlink" Target="https://www.iso.org/files/live/sites/isoorg/files/archive/pdf/fr/iso_iec_guide_2_2004.pdf" TargetMode="External"/><Relationship Id="rId2" Type="http://schemas.openxmlformats.org/officeDocument/2006/relationships/hyperlink" Target="http://interparestrust.org/terminology/term/information%20asset" TargetMode="External"/><Relationship Id="rId1" Type="http://schemas.openxmlformats.org/officeDocument/2006/relationships/slideLayout" Target="../slideLayouts/slideLayout13.xml"/><Relationship Id="rId6" Type="http://schemas.openxmlformats.org/officeDocument/2006/relationships/hyperlink" Target="http://eduscol.education.fr/numerique/dossier/archives/metadata/@@document_whole" TargetMode="External"/><Relationship Id="rId5" Type="http://schemas.openxmlformats.org/officeDocument/2006/relationships/hyperlink" Target="https://teris.com/information-governance-in-the-cloud-9-trends-to-watch-2/" TargetMode="External"/><Relationship Id="rId4" Type="http://schemas.openxmlformats.org/officeDocument/2006/relationships/hyperlink" Target="https://arodes.hes-so.ch/record/7958?ln=fr"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naa.gov.au/information-management/information-governance/conducting-information-review/designing-and-maintaining-information-asset-register" TargetMode="External"/><Relationship Id="rId2" Type="http://schemas.openxmlformats.org/officeDocument/2006/relationships/hyperlink" Target="https://www.nationalarchives.gov.uk/documents/information-management/identify-information-assets.pdf" TargetMode="External"/><Relationship Id="rId1" Type="http://schemas.openxmlformats.org/officeDocument/2006/relationships/slideLayout" Target="../slideLayouts/slideLayout13.xml"/><Relationship Id="rId4" Type="http://schemas.openxmlformats.org/officeDocument/2006/relationships/hyperlink" Target="https://www.naa.gov.au/sites/default/files/2021-06/Information-Asset-Register-template.XLSX"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corporatecomplianceinsights.com/organizations-need-information-asset-register/" TargetMode="External"/><Relationship Id="rId3" Type="http://schemas.openxmlformats.org/officeDocument/2006/relationships/hyperlink" Target="http://www.3org.com/news/culture_et_usages/rse-rso-nm-sexy-mais-attention-aux-fondamentaux/" TargetMode="External"/><Relationship Id="rId7" Type="http://schemas.openxmlformats.org/officeDocument/2006/relationships/hyperlink" Target="https://www.visiativ-industry.ch/transformation-numerique-industrie/" TargetMode="External"/><Relationship Id="rId2" Type="http://schemas.openxmlformats.org/officeDocument/2006/relationships/hyperlink" Target="http://www.3org.com/news/gouvernance_de_linformation/gestion-de-linformation-comment-definir-le-terme-information/" TargetMode="External"/><Relationship Id="rId1" Type="http://schemas.openxmlformats.org/officeDocument/2006/relationships/slideLayout" Target="../slideLayouts/slideLayout13.xml"/><Relationship Id="rId6" Type="http://schemas.openxmlformats.org/officeDocument/2006/relationships/hyperlink" Target="https://www2.archivists.org/glossary/terms/i/information-management" TargetMode="External"/><Relationship Id="rId5" Type="http://schemas.openxmlformats.org/officeDocument/2006/relationships/hyperlink" Target="http://collections.banq.qc.ca/ark:/52327/2959773" TargetMode="External"/><Relationship Id="rId4" Type="http://schemas.openxmlformats.org/officeDocument/2006/relationships/hyperlink" Target="http://www.3org.com/news/gouvernance_de_linformation/definition-de-la-gouvernance-de-linformation-par-des-mots-extrait-du-livre-gouvinfo-ocean-bleu/"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noFill/>
        </p:spPr>
        <p:txBody>
          <a:bodyPr/>
          <a:lstStyle/>
          <a:p>
            <a:r>
              <a:rPr lang="fr-CH" dirty="0"/>
              <a:t>11 juin 2022</a:t>
            </a:r>
          </a:p>
        </p:txBody>
      </p:sp>
      <p:sp>
        <p:nvSpPr>
          <p:cNvPr id="3" name="Espace réservé du texte 2"/>
          <p:cNvSpPr>
            <a:spLocks noGrp="1"/>
          </p:cNvSpPr>
          <p:nvPr>
            <p:ph type="body" sz="quarter" idx="11"/>
          </p:nvPr>
        </p:nvSpPr>
        <p:spPr>
          <a:xfrm>
            <a:off x="2073545" y="2760562"/>
            <a:ext cx="8842375" cy="1605955"/>
          </a:xfrm>
        </p:spPr>
        <p:txBody>
          <a:bodyPr anchor="ctr">
            <a:normAutofit fontScale="85000" lnSpcReduction="20000"/>
          </a:bodyPr>
          <a:lstStyle/>
          <a:p>
            <a:pPr>
              <a:lnSpc>
                <a:spcPct val="110000"/>
              </a:lnSpc>
            </a:pPr>
            <a:r>
              <a:rPr lang="fr-CH" dirty="0"/>
              <a:t>École d’été « Patrimoine et Numérique »: Gouvernance informationnelle</a:t>
            </a:r>
          </a:p>
        </p:txBody>
      </p:sp>
      <p:sp>
        <p:nvSpPr>
          <p:cNvPr id="4" name="Espace réservé du texte 3"/>
          <p:cNvSpPr>
            <a:spLocks noGrp="1"/>
          </p:cNvSpPr>
          <p:nvPr>
            <p:ph type="body" sz="quarter" idx="12"/>
          </p:nvPr>
        </p:nvSpPr>
        <p:spPr/>
        <p:txBody>
          <a:bodyPr/>
          <a:lstStyle/>
          <a:p>
            <a:r>
              <a:rPr lang="fr-CH" dirty="0" err="1"/>
              <a:t>Pof</a:t>
            </a:r>
            <a:r>
              <a:rPr lang="fr-CH" dirty="0"/>
              <a:t>. Dr. Basma Makhlouf Shabou</a:t>
            </a:r>
          </a:p>
        </p:txBody>
      </p:sp>
      <p:sp>
        <p:nvSpPr>
          <p:cNvPr id="5" name="Espace réservé du texte 4"/>
          <p:cNvSpPr>
            <a:spLocks noGrp="1"/>
          </p:cNvSpPr>
          <p:nvPr>
            <p:ph type="body" sz="quarter" idx="13"/>
          </p:nvPr>
        </p:nvSpPr>
        <p:spPr/>
        <p:txBody>
          <a:bodyPr>
            <a:normAutofit fontScale="62500" lnSpcReduction="20000"/>
          </a:bodyPr>
          <a:lstStyle/>
          <a:p>
            <a:r>
              <a:rPr lang="fr-CH" i="1" dirty="0"/>
              <a:t>Resp. de la filière Master en Sciences de l'information de la Haute école de gestion de Genève</a:t>
            </a:r>
          </a:p>
        </p:txBody>
      </p:sp>
    </p:spTree>
    <p:extLst>
      <p:ext uri="{BB962C8B-B14F-4D97-AF65-F5344CB8AC3E}">
        <p14:creationId xmlns:p14="http://schemas.microsoft.com/office/powerpoint/2010/main" val="365751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fr-CH" dirty="0"/>
              <a:t>«cadre stratégique de gouvernance des actifs informationnels transverse au sein d'un organisme, visant à améliorer la coordination, soutenir les résultats opérationnels et obtenir l'assurance que les risques que court l'information, et par conséquent les capacités opérationnelles et l'intégrité de l'organisme, sont effectivement identifiés et gérés» (ISO 24143)</a:t>
            </a:r>
          </a:p>
        </p:txBody>
      </p:sp>
      <p:sp>
        <p:nvSpPr>
          <p:cNvPr id="3" name="Espace réservé du texte 2"/>
          <p:cNvSpPr>
            <a:spLocks noGrp="1"/>
          </p:cNvSpPr>
          <p:nvPr>
            <p:ph type="body" sz="quarter" idx="13"/>
          </p:nvPr>
        </p:nvSpPr>
        <p:spPr/>
        <p:txBody>
          <a:bodyPr/>
          <a:lstStyle/>
          <a:p>
            <a:r>
              <a:rPr lang="fr-CH" dirty="0"/>
              <a:t>Terminologie</a:t>
            </a:r>
          </a:p>
        </p:txBody>
      </p:sp>
      <p:sp>
        <p:nvSpPr>
          <p:cNvPr id="4" name="Espace réservé du texte 3"/>
          <p:cNvSpPr>
            <a:spLocks noGrp="1"/>
          </p:cNvSpPr>
          <p:nvPr>
            <p:ph type="body" sz="quarter" idx="14"/>
          </p:nvPr>
        </p:nvSpPr>
        <p:spPr/>
        <p:txBody>
          <a:bodyPr/>
          <a:lstStyle/>
          <a:p>
            <a:r>
              <a:rPr lang="fr-CH" dirty="0"/>
              <a:t>Gouvernance de l’information</a:t>
            </a:r>
          </a:p>
        </p:txBody>
      </p:sp>
    </p:spTree>
    <p:extLst>
      <p:ext uri="{BB962C8B-B14F-4D97-AF65-F5344CB8AC3E}">
        <p14:creationId xmlns:p14="http://schemas.microsoft.com/office/powerpoint/2010/main" val="238072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Périmètre de la gouvernance</a:t>
            </a:r>
          </a:p>
        </p:txBody>
      </p:sp>
      <p:sp>
        <p:nvSpPr>
          <p:cNvPr id="8" name="Rectangle 7"/>
          <p:cNvSpPr/>
          <p:nvPr/>
        </p:nvSpPr>
        <p:spPr>
          <a:xfrm>
            <a:off x="2261063" y="6362795"/>
            <a:ext cx="5256550" cy="246221"/>
          </a:xfrm>
          <a:prstGeom prst="rect">
            <a:avLst/>
          </a:prstGeom>
        </p:spPr>
        <p:txBody>
          <a:bodyPr wrap="square">
            <a:spAutoFit/>
          </a:bodyPr>
          <a:lstStyle/>
          <a:p>
            <a:r>
              <a:rPr lang="fr-CH" sz="1000" dirty="0"/>
              <a:t>Information </a:t>
            </a:r>
            <a:r>
              <a:rPr lang="fr-CH" sz="1000" dirty="0" err="1"/>
              <a:t>Governance</a:t>
            </a:r>
            <a:r>
              <a:rPr lang="fr-CH" sz="1000" dirty="0"/>
              <a:t> Initiative 2018, p.17</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231" y="1064852"/>
            <a:ext cx="7355538" cy="5220447"/>
          </a:xfrm>
          <a:prstGeom prst="rect">
            <a:avLst/>
          </a:prstGeom>
        </p:spPr>
      </p:pic>
    </p:spTree>
    <p:extLst>
      <p:ext uri="{BB962C8B-B14F-4D97-AF65-F5344CB8AC3E}">
        <p14:creationId xmlns:p14="http://schemas.microsoft.com/office/powerpoint/2010/main" val="157909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Périmètre de la gouvernance</a:t>
            </a:r>
          </a:p>
        </p:txBody>
      </p:sp>
      <p:graphicFrame>
        <p:nvGraphicFramePr>
          <p:cNvPr id="2" name="Diagramme 1"/>
          <p:cNvGraphicFramePr/>
          <p:nvPr>
            <p:extLst>
              <p:ext uri="{D42A27DB-BD31-4B8C-83A1-F6EECF244321}">
                <p14:modId xmlns:p14="http://schemas.microsoft.com/office/powerpoint/2010/main" val="2886612146"/>
              </p:ext>
            </p:extLst>
          </p:nvPr>
        </p:nvGraphicFramePr>
        <p:xfrm>
          <a:off x="838200" y="1070517"/>
          <a:ext cx="9848273" cy="521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216353" y="6283098"/>
            <a:ext cx="1091966" cy="246221"/>
          </a:xfrm>
          <a:prstGeom prst="rect">
            <a:avLst/>
          </a:prstGeom>
        </p:spPr>
        <p:txBody>
          <a:bodyPr wrap="none">
            <a:spAutoFit/>
          </a:bodyPr>
          <a:lstStyle/>
          <a:p>
            <a:r>
              <a:rPr lang="fr-CH" sz="1000" dirty="0"/>
              <a:t>(ISO 24143:2022)</a:t>
            </a:r>
          </a:p>
        </p:txBody>
      </p:sp>
    </p:spTree>
    <p:extLst>
      <p:ext uri="{BB962C8B-B14F-4D97-AF65-F5344CB8AC3E}">
        <p14:creationId xmlns:p14="http://schemas.microsoft.com/office/powerpoint/2010/main" val="125577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5400" dirty="0"/>
              <a:t>Standards, méthodes et outils</a:t>
            </a:r>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32289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Quelles différences ?</a:t>
            </a:r>
          </a:p>
        </p:txBody>
      </p:sp>
      <p:sp>
        <p:nvSpPr>
          <p:cNvPr id="6" name="Espace réservé du contenu 5"/>
          <p:cNvSpPr>
            <a:spLocks noGrp="1"/>
          </p:cNvSpPr>
          <p:nvPr>
            <p:ph idx="18"/>
          </p:nvPr>
        </p:nvSpPr>
        <p:spPr/>
        <p:txBody>
          <a:bodyPr>
            <a:normAutofit/>
          </a:bodyPr>
          <a:lstStyle/>
          <a:p>
            <a:r>
              <a:rPr lang="fr-CH" dirty="0"/>
              <a:t>Norme</a:t>
            </a:r>
          </a:p>
          <a:p>
            <a:pPr lvl="1">
              <a:lnSpc>
                <a:spcPct val="120000"/>
              </a:lnSpc>
            </a:pPr>
            <a:r>
              <a:rPr lang="fr-CH" sz="1800" dirty="0"/>
              <a:t>règles ou lignes directrices établies par un organisme reconnu </a:t>
            </a:r>
            <a:r>
              <a:rPr lang="fr-CH" sz="1000" dirty="0"/>
              <a:t>(Organisation internationale de normalisation 2004)</a:t>
            </a:r>
          </a:p>
          <a:p>
            <a:pPr lvl="1">
              <a:lnSpc>
                <a:spcPct val="120000"/>
              </a:lnSpc>
              <a:spcBef>
                <a:spcPts val="6600"/>
              </a:spcBef>
            </a:pPr>
            <a:r>
              <a:rPr lang="fr-CH" sz="1800" dirty="0"/>
              <a:t>Exemples d’organismes reconnus: </a:t>
            </a:r>
          </a:p>
          <a:p>
            <a:pPr lvl="1"/>
            <a:endParaRPr lang="fr-CH" dirty="0"/>
          </a:p>
        </p:txBody>
      </p:sp>
      <p:sp>
        <p:nvSpPr>
          <p:cNvPr id="7" name="Espace réservé du contenu 6"/>
          <p:cNvSpPr>
            <a:spLocks noGrp="1"/>
          </p:cNvSpPr>
          <p:nvPr>
            <p:ph idx="19"/>
          </p:nvPr>
        </p:nvSpPr>
        <p:spPr/>
        <p:txBody>
          <a:bodyPr/>
          <a:lstStyle/>
          <a:p>
            <a:r>
              <a:rPr lang="fr-CH" dirty="0"/>
              <a:t>Standard</a:t>
            </a:r>
          </a:p>
          <a:p>
            <a:pPr lvl="1" algn="just">
              <a:lnSpc>
                <a:spcPct val="120000"/>
              </a:lnSpc>
            </a:pPr>
            <a:r>
              <a:rPr lang="fr-CH" sz="1800" dirty="0"/>
              <a:t>«recommandations développées et préconisées par un groupe représentatif d’utilisateurs» </a:t>
            </a:r>
            <a:r>
              <a:rPr lang="fr-CH" sz="1000" dirty="0"/>
              <a:t>(Ministère de l’Éducation nationale et de la jeunesse 2012)</a:t>
            </a:r>
          </a:p>
          <a:p>
            <a:pPr lvl="1" algn="just">
              <a:lnSpc>
                <a:spcPct val="120000"/>
              </a:lnSpc>
              <a:spcBef>
                <a:spcPts val="4200"/>
              </a:spcBef>
            </a:pPr>
            <a:r>
              <a:rPr lang="fr-CH" sz="1800" dirty="0"/>
              <a:t>Exemples de groupes représentatifs d’utilisateurs:</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304" y="5211474"/>
            <a:ext cx="1173454" cy="57108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589" y="4397223"/>
            <a:ext cx="1811221" cy="750679"/>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482" y="5016003"/>
            <a:ext cx="1704975" cy="962025"/>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3521" y="5222088"/>
            <a:ext cx="1141704" cy="777310"/>
          </a:xfrm>
          <a:prstGeom prst="rect">
            <a:avLst/>
          </a:prstGeom>
        </p:spPr>
      </p:pic>
      <p:pic>
        <p:nvPicPr>
          <p:cNvPr id="10" name="Image 9"/>
          <p:cNvPicPr>
            <a:picLocks noChangeAspect="1"/>
          </p:cNvPicPr>
          <p:nvPr/>
        </p:nvPicPr>
        <p:blipFill rotWithShape="1">
          <a:blip r:embed="rId6">
            <a:extLst>
              <a:ext uri="{28A0092B-C50C-407E-A947-70E740481C1C}">
                <a14:useLocalDpi xmlns:a14="http://schemas.microsoft.com/office/drawing/2010/main" val="0"/>
              </a:ext>
            </a:extLst>
          </a:blip>
          <a:srcRect t="34081" b="33592"/>
          <a:stretch/>
        </p:blipFill>
        <p:spPr>
          <a:xfrm>
            <a:off x="9452904" y="5306467"/>
            <a:ext cx="1905000" cy="615822"/>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9329" y="4688507"/>
            <a:ext cx="1347679" cy="617960"/>
          </a:xfrm>
          <a:prstGeom prst="rect">
            <a:avLst/>
          </a:prstGeom>
        </p:spPr>
      </p:pic>
    </p:spTree>
    <p:extLst>
      <p:ext uri="{BB962C8B-B14F-4D97-AF65-F5344CB8AC3E}">
        <p14:creationId xmlns:p14="http://schemas.microsoft.com/office/powerpoint/2010/main" val="226783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Normes et standards</a:t>
            </a:r>
          </a:p>
        </p:txBody>
      </p:sp>
      <p:sp>
        <p:nvSpPr>
          <p:cNvPr id="7" name="Espace réservé du texte 6"/>
          <p:cNvSpPr>
            <a:spLocks noGrp="1"/>
          </p:cNvSpPr>
          <p:nvPr>
            <p:ph type="body" sz="quarter" idx="14"/>
          </p:nvPr>
        </p:nvSpPr>
        <p:spPr/>
        <p:txBody>
          <a:bodyPr/>
          <a:lstStyle/>
          <a:p>
            <a:r>
              <a:rPr lang="fr-CH" dirty="0"/>
              <a:t>ISO/DIS 24143</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6532" y="1782666"/>
            <a:ext cx="3106812" cy="4396139"/>
          </a:xfrm>
          <a:prstGeom prst="rect">
            <a:avLst/>
          </a:prstGeom>
          <a:ln>
            <a:solidFill>
              <a:schemeClr val="tx1"/>
            </a:solidFill>
          </a:ln>
          <a:effectLst>
            <a:outerShdw blurRad="50800" dist="38100" dir="2700000" algn="tl" rotWithShape="0">
              <a:prstClr val="black">
                <a:alpha val="40000"/>
              </a:prstClr>
            </a:outerShdw>
          </a:effectLst>
        </p:spPr>
      </p:pic>
      <p:sp>
        <p:nvSpPr>
          <p:cNvPr id="9" name="Espace réservé du contenu 8"/>
          <p:cNvSpPr>
            <a:spLocks noGrp="1"/>
          </p:cNvSpPr>
          <p:nvPr>
            <p:ph idx="1"/>
          </p:nvPr>
        </p:nvSpPr>
        <p:spPr>
          <a:xfrm>
            <a:off x="838200" y="1782667"/>
            <a:ext cx="6337041" cy="4183236"/>
          </a:xfrm>
        </p:spPr>
        <p:txBody>
          <a:bodyPr/>
          <a:lstStyle/>
          <a:p>
            <a:pPr algn="just"/>
            <a:r>
              <a:rPr lang="fr-CH" dirty="0"/>
              <a:t>Publié en mai 2022</a:t>
            </a:r>
          </a:p>
          <a:p>
            <a:pPr algn="just"/>
            <a:r>
              <a:rPr lang="fr-CH" dirty="0"/>
              <a:t>Vise à définir les concepts et principes relatifs à la gouvernance de l'information</a:t>
            </a:r>
          </a:p>
        </p:txBody>
      </p:sp>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r="2483" b="13670"/>
          <a:stretch/>
        </p:blipFill>
        <p:spPr>
          <a:xfrm>
            <a:off x="9894453" y="2095716"/>
            <a:ext cx="1459347" cy="1238611"/>
          </a:xfrm>
          <a:prstGeom prst="rect">
            <a:avLst/>
          </a:prstGeom>
        </p:spPr>
      </p:pic>
    </p:spTree>
    <p:extLst>
      <p:ext uri="{BB962C8B-B14F-4D97-AF65-F5344CB8AC3E}">
        <p14:creationId xmlns:p14="http://schemas.microsoft.com/office/powerpoint/2010/main" val="264669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838200" y="1782667"/>
            <a:ext cx="10515600" cy="4183236"/>
          </a:xfrm>
        </p:spPr>
        <p:txBody>
          <a:bodyPr>
            <a:normAutofit fontScale="62500" lnSpcReduction="20000"/>
          </a:bodyPr>
          <a:lstStyle/>
          <a:p>
            <a:pPr marL="514350" indent="-514350" algn="just">
              <a:buFont typeface="+mj-lt"/>
              <a:buAutoNum type="arabicPeriod"/>
            </a:pPr>
            <a:r>
              <a:rPr lang="fr-CH" dirty="0"/>
              <a:t>fourniture d'un cadre global de gouvernance permettant</a:t>
            </a:r>
          </a:p>
          <a:p>
            <a:pPr marL="984250" lvl="1" algn="just"/>
            <a:r>
              <a:rPr lang="fr-CH" dirty="0"/>
              <a:t>la valorisation des actifs informationnels</a:t>
            </a:r>
          </a:p>
          <a:p>
            <a:pPr marL="984250" lvl="1" algn="just"/>
            <a:r>
              <a:rPr lang="fr-CH" dirty="0"/>
              <a:t>la protection des droits de l'organisme</a:t>
            </a:r>
          </a:p>
          <a:p>
            <a:pPr marL="984250" lvl="1" algn="just"/>
            <a:r>
              <a:rPr lang="fr-CH" dirty="0"/>
              <a:t>la conformité aux obligations légales et réglementaires</a:t>
            </a:r>
          </a:p>
          <a:p>
            <a:pPr marL="984250" lvl="1" algn="just"/>
            <a:r>
              <a:rPr lang="fr-CH" dirty="0"/>
              <a:t>la promotion de l'ouverture, de la transparence et de la responsabilité</a:t>
            </a:r>
          </a:p>
          <a:p>
            <a:pPr marL="514350" indent="-514350" algn="just">
              <a:buFont typeface="+mj-lt"/>
              <a:buAutoNum type="arabicPeriod"/>
            </a:pPr>
            <a:r>
              <a:rPr lang="fr-CH" dirty="0"/>
              <a:t>soutien du processus décisionnel en garantissant l'accès à une information authentique, fiable, pertinente, complète et précise, à jour</a:t>
            </a:r>
          </a:p>
          <a:p>
            <a:pPr marL="514350" indent="-514350" algn="just">
              <a:buFont typeface="+mj-lt"/>
              <a:buAutoNum type="arabicPeriod"/>
            </a:pPr>
            <a:r>
              <a:rPr lang="fr-CH" dirty="0"/>
              <a:t>réduction des risques informationnels (protection des actifs informationnels et élimination des informations obsolètes)</a:t>
            </a:r>
          </a:p>
          <a:p>
            <a:pPr marL="514350" indent="-514350" algn="just">
              <a:buFont typeface="+mj-lt"/>
              <a:buAutoNum type="arabicPeriod"/>
            </a:pPr>
            <a:r>
              <a:rPr lang="fr-CH" dirty="0"/>
              <a:t>identifications des écarts entre les systèmes, politiques, procédures et processus requis pour gouverner efficacement les actifs informationnels d'un organisme</a:t>
            </a:r>
          </a:p>
          <a:p>
            <a:pPr marL="514350" indent="-514350" algn="just">
              <a:buFont typeface="+mj-lt"/>
              <a:buAutoNum type="arabicPeriod"/>
            </a:pPr>
            <a:r>
              <a:rPr lang="fr-CH" dirty="0"/>
              <a:t>garantie d'une cohérence dans les politiques de l'organisme relatives à la sécurité, la confidentialité, l'évaluation, la conservation, le sort final, l'investigation, la divulgation de l'information</a:t>
            </a:r>
          </a:p>
          <a:p>
            <a:pPr marL="514350" indent="-514350" algn="just">
              <a:buFont typeface="+mj-lt"/>
              <a:buAutoNum type="arabicPeriod"/>
            </a:pPr>
            <a:r>
              <a:rPr lang="fr-CH" dirty="0"/>
              <a:t>fourniture d'un mécanisme d'inclusion de tous les actifs informationnels</a:t>
            </a:r>
          </a:p>
          <a:p>
            <a:pPr marL="514350" indent="-514350" algn="just">
              <a:buFont typeface="+mj-lt"/>
              <a:buAutoNum type="arabicPeriod"/>
            </a:pPr>
            <a:r>
              <a:rPr lang="fr-CH" dirty="0"/>
              <a:t>élimination des silos organisationnels et encouragement d'une approche coopérative</a:t>
            </a:r>
          </a:p>
        </p:txBody>
      </p:sp>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ISO/DIS 24143 – avantages stratégiques</a:t>
            </a:r>
          </a:p>
        </p:txBody>
      </p:sp>
    </p:spTree>
    <p:extLst>
      <p:ext uri="{BB962C8B-B14F-4D97-AF65-F5344CB8AC3E}">
        <p14:creationId xmlns:p14="http://schemas.microsoft.com/office/powerpoint/2010/main" val="426563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838200" y="1782667"/>
            <a:ext cx="10515600" cy="4183236"/>
          </a:xfrm>
        </p:spPr>
        <p:txBody>
          <a:bodyPr>
            <a:normAutofit fontScale="92500" lnSpcReduction="20000"/>
          </a:bodyPr>
          <a:lstStyle/>
          <a:p>
            <a:pPr marL="514350" indent="-514350" algn="just">
              <a:buFont typeface="+mj-lt"/>
              <a:buAutoNum type="arabicPeriod"/>
            </a:pPr>
            <a:r>
              <a:rPr lang="fr-CH" dirty="0"/>
              <a:t>fourniture d’une approche globale et systématique permettant d’optimiser la gestion de l’information</a:t>
            </a:r>
          </a:p>
          <a:p>
            <a:pPr marL="514350" indent="-514350" algn="just">
              <a:buFont typeface="+mj-lt"/>
              <a:buAutoNum type="arabicPeriod"/>
            </a:pPr>
            <a:r>
              <a:rPr lang="fr-CH" dirty="0"/>
              <a:t>identification des informations organisationnelles existantes (localisation, actions à y appliquer, gestion et contrôle pour leur valorisation)</a:t>
            </a:r>
          </a:p>
          <a:p>
            <a:pPr marL="514350" indent="-514350" algn="just">
              <a:buFont typeface="+mj-lt"/>
              <a:buAutoNum type="arabicPeriod"/>
            </a:pPr>
            <a:r>
              <a:rPr lang="fr-CH" dirty="0"/>
              <a:t>organisation systématique des actifs informationnels</a:t>
            </a:r>
          </a:p>
          <a:p>
            <a:pPr marL="514350" indent="-514350" algn="just">
              <a:buFont typeface="+mj-lt"/>
              <a:buAutoNum type="arabicPeriod"/>
            </a:pPr>
            <a:r>
              <a:rPr lang="fr-CH" dirty="0"/>
              <a:t>fourniture d’un cadre pour le maintien des actifs informationnels</a:t>
            </a:r>
          </a:p>
          <a:p>
            <a:pPr marL="514350" indent="-514350" algn="just">
              <a:buFont typeface="+mj-lt"/>
              <a:buAutoNum type="arabicPeriod"/>
            </a:pPr>
            <a:r>
              <a:rPr lang="fr-CH" dirty="0"/>
              <a:t>réduction des coûts de stockage et des ressources y relatives</a:t>
            </a:r>
          </a:p>
          <a:p>
            <a:pPr marL="514350" indent="-514350" algn="just">
              <a:buFont typeface="+mj-lt"/>
              <a:buAutoNum type="arabicPeriod"/>
            </a:pPr>
            <a:r>
              <a:rPr lang="fr-CH" dirty="0"/>
              <a:t>réduction des coûts relatifs à l’investigation électronique (</a:t>
            </a:r>
            <a:r>
              <a:rPr lang="fr-CH" i="1" dirty="0" err="1"/>
              <a:t>e-discovery</a:t>
            </a:r>
            <a:r>
              <a:rPr lang="fr-CH" dirty="0"/>
              <a:t>) et limitation des risques de conservation plus d’informations que nécessaire</a:t>
            </a:r>
          </a:p>
          <a:p>
            <a:pPr marL="514350" indent="-514350" algn="just">
              <a:buFont typeface="+mj-lt"/>
              <a:buAutoNum type="arabicPeriod"/>
            </a:pPr>
            <a:r>
              <a:rPr lang="fr-CH" dirty="0"/>
              <a:t>préservation de la culture et de la mémoire de l’organisme</a:t>
            </a:r>
          </a:p>
        </p:txBody>
      </p:sp>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ISO/DIS 24143 – avantages opérationnels</a:t>
            </a:r>
          </a:p>
        </p:txBody>
      </p:sp>
    </p:spTree>
    <p:extLst>
      <p:ext uri="{BB962C8B-B14F-4D97-AF65-F5344CB8AC3E}">
        <p14:creationId xmlns:p14="http://schemas.microsoft.com/office/powerpoint/2010/main" val="159996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4294967295"/>
          </p:nvPr>
        </p:nvSpPr>
        <p:spPr>
          <a:xfrm>
            <a:off x="838200" y="1782667"/>
            <a:ext cx="10515600" cy="4183236"/>
          </a:xfrm>
        </p:spPr>
        <p:txBody>
          <a:bodyPr>
            <a:normAutofit/>
          </a:bodyPr>
          <a:lstStyle/>
          <a:p>
            <a:pPr marL="514350" indent="-514350" algn="just">
              <a:buFont typeface="+mj-lt"/>
              <a:buAutoNum type="arabicPeriod"/>
            </a:pPr>
            <a:r>
              <a:rPr lang="fr-CH" dirty="0"/>
              <a:t>Reconnaître l'information comme un actif stratégique d'entreprise</a:t>
            </a:r>
          </a:p>
          <a:p>
            <a:pPr marL="514350" indent="-514350" algn="just">
              <a:buFont typeface="+mj-lt"/>
              <a:buAutoNum type="arabicPeriod"/>
            </a:pPr>
            <a:r>
              <a:rPr lang="fr-CH" dirty="0"/>
              <a:t>Construire collectivement la gouvernance de l'information</a:t>
            </a:r>
          </a:p>
          <a:p>
            <a:pPr marL="514350" indent="-514350" algn="just">
              <a:buFont typeface="+mj-lt"/>
              <a:buAutoNum type="arabicPeriod"/>
            </a:pPr>
            <a:r>
              <a:rPr lang="fr-CH" dirty="0"/>
              <a:t>Concevoir la gouvernance de l'information comme un élément clé de la stratégie de l'entreprise</a:t>
            </a:r>
          </a:p>
          <a:p>
            <a:pPr marL="514350" indent="-514350" algn="just">
              <a:buFont typeface="+mj-lt"/>
              <a:buAutoNum type="arabicPeriod"/>
            </a:pPr>
            <a:r>
              <a:rPr lang="fr-CH" dirty="0"/>
              <a:t>Intégrer la gouvernance de l'information parmi les cadres de gouvernance de l'organisme</a:t>
            </a:r>
          </a:p>
          <a:p>
            <a:pPr marL="514350" indent="-514350" algn="just">
              <a:buFont typeface="+mj-lt"/>
              <a:buAutoNum type="arabicPeriod"/>
            </a:pPr>
            <a:r>
              <a:rPr lang="fr-CH" dirty="0"/>
              <a:t>Garantir le leadership et l'engagement de l'équipe de direction</a:t>
            </a:r>
          </a:p>
        </p:txBody>
      </p:sp>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ISO/DIS 24143 – principes (1/3)</a:t>
            </a:r>
          </a:p>
        </p:txBody>
      </p:sp>
    </p:spTree>
    <p:extLst>
      <p:ext uri="{BB962C8B-B14F-4D97-AF65-F5344CB8AC3E}">
        <p14:creationId xmlns:p14="http://schemas.microsoft.com/office/powerpoint/2010/main" val="308252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4294967295"/>
          </p:nvPr>
        </p:nvSpPr>
        <p:spPr>
          <a:xfrm>
            <a:off x="838200" y="1782667"/>
            <a:ext cx="10515600" cy="4183236"/>
          </a:xfrm>
        </p:spPr>
        <p:txBody>
          <a:bodyPr>
            <a:normAutofit/>
          </a:bodyPr>
          <a:lstStyle/>
          <a:p>
            <a:pPr marL="514350" indent="-514350" algn="just">
              <a:buFont typeface="+mj-lt"/>
              <a:buAutoNum type="arabicPeriod" startAt="6"/>
            </a:pPr>
            <a:r>
              <a:rPr lang="fr-CH" dirty="0"/>
              <a:t>Garantir que la conformité juridique et toutes les éventuelles exigences obligatoires grâce à la gouvernance de l'information</a:t>
            </a:r>
          </a:p>
          <a:p>
            <a:pPr marL="514350" indent="-514350" algn="just">
              <a:buFont typeface="+mj-lt"/>
              <a:buAutoNum type="arabicPeriod" startAt="6"/>
            </a:pPr>
            <a:r>
              <a:rPr lang="fr-CH" dirty="0"/>
              <a:t>Aligner la gouvernance de l'information avec les objectifs de l’organisme</a:t>
            </a:r>
          </a:p>
          <a:p>
            <a:pPr marL="514350" indent="-514350" algn="just">
              <a:buFont typeface="+mj-lt"/>
              <a:buAutoNum type="arabicPeriod" startAt="6"/>
            </a:pPr>
            <a:r>
              <a:rPr lang="fr-CH" dirty="0"/>
              <a:t>Garantir la sécurité et la confidentialité de l'information</a:t>
            </a:r>
          </a:p>
          <a:p>
            <a:pPr marL="514350" indent="-514350" algn="just">
              <a:buFont typeface="+mj-lt"/>
              <a:buAutoNum type="arabicPeriod" startAt="6"/>
            </a:pPr>
            <a:r>
              <a:rPr lang="fr-CH" dirty="0"/>
              <a:t>Garantir la qualité et l'intégrité de l'information</a:t>
            </a:r>
          </a:p>
          <a:p>
            <a:pPr marL="514350" indent="-514350" algn="just">
              <a:buFont typeface="+mj-lt"/>
              <a:buAutoNum type="arabicPeriod" startAt="6"/>
            </a:pPr>
            <a:r>
              <a:rPr lang="fr-CH" dirty="0"/>
              <a:t>Promouvoir la collaboration et la culture du partage des connaissances</a:t>
            </a:r>
          </a:p>
        </p:txBody>
      </p:sp>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ISO/DIS 24143 – principes (2/3)</a:t>
            </a:r>
          </a:p>
        </p:txBody>
      </p:sp>
    </p:spTree>
    <p:extLst>
      <p:ext uri="{BB962C8B-B14F-4D97-AF65-F5344CB8AC3E}">
        <p14:creationId xmlns:p14="http://schemas.microsoft.com/office/powerpoint/2010/main" val="208395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F42FFF-39C5-DEB7-E8E3-4EF0FDA41D7E}"/>
              </a:ext>
            </a:extLst>
          </p:cNvPr>
          <p:cNvSpPr/>
          <p:nvPr/>
        </p:nvSpPr>
        <p:spPr>
          <a:xfrm>
            <a:off x="443511" y="5853254"/>
            <a:ext cx="2086146" cy="800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pace réservé du contenu 5">
            <a:extLst>
              <a:ext uri="{FF2B5EF4-FFF2-40B4-BE49-F238E27FC236}">
                <a16:creationId xmlns:a16="http://schemas.microsoft.com/office/drawing/2014/main" id="{ED89CD00-93C3-626F-2C87-730BA2CE5073}"/>
              </a:ext>
            </a:extLst>
          </p:cNvPr>
          <p:cNvSpPr>
            <a:spLocks noGrp="1"/>
          </p:cNvSpPr>
          <p:nvPr>
            <p:ph idx="1"/>
          </p:nvPr>
        </p:nvSpPr>
        <p:spPr>
          <a:xfrm>
            <a:off x="838200" y="1411773"/>
            <a:ext cx="10515600" cy="5032830"/>
          </a:xfrm>
        </p:spPr>
        <p:txBody>
          <a:bodyPr>
            <a:normAutofit/>
          </a:bodyPr>
          <a:lstStyle/>
          <a:p>
            <a:pPr algn="just">
              <a:lnSpc>
                <a:spcPct val="107000"/>
              </a:lnSpc>
            </a:pPr>
            <a:r>
              <a:rPr lang="fr-CH" sz="2200" b="1" dirty="0">
                <a:ea typeface="Calibri" panose="020F0502020204030204" pitchFamily="34" charset="0"/>
                <a:cs typeface="Times New Roman" panose="02020603050405020304" pitchFamily="18" charset="0"/>
              </a:rPr>
              <a:t>Enjeux et natures</a:t>
            </a:r>
          </a:p>
          <a:p>
            <a:pPr lvl="1" algn="just">
              <a:lnSpc>
                <a:spcPct val="107000"/>
              </a:lnSpc>
            </a:pPr>
            <a:r>
              <a:rPr lang="fr-CH" sz="1700" b="1" dirty="0">
                <a:ea typeface="Calibri" panose="020F0502020204030204" pitchFamily="34" charset="0"/>
                <a:cs typeface="Times New Roman" panose="02020603050405020304" pitchFamily="18" charset="0"/>
              </a:rPr>
              <a:t>Contexte et incitatifs</a:t>
            </a:r>
          </a:p>
          <a:p>
            <a:pPr lvl="1" algn="just">
              <a:lnSpc>
                <a:spcPct val="107000"/>
              </a:lnSpc>
            </a:pPr>
            <a:r>
              <a:rPr lang="fr-CH" sz="1700" b="1" dirty="0">
                <a:ea typeface="Calibri" panose="020F0502020204030204" pitchFamily="34" charset="0"/>
                <a:cs typeface="Times New Roman" panose="02020603050405020304" pitchFamily="18" charset="0"/>
              </a:rPr>
              <a:t>Terminologie</a:t>
            </a:r>
          </a:p>
          <a:p>
            <a:pPr lvl="1" algn="just">
              <a:lnSpc>
                <a:spcPct val="107000"/>
              </a:lnSpc>
            </a:pPr>
            <a:r>
              <a:rPr lang="fr-CH" sz="1700" b="1" dirty="0">
                <a:ea typeface="Calibri" panose="020F0502020204030204" pitchFamily="34" charset="0"/>
                <a:cs typeface="Times New Roman" panose="02020603050405020304" pitchFamily="18" charset="0"/>
              </a:rPr>
              <a:t>Périmètre</a:t>
            </a:r>
          </a:p>
          <a:p>
            <a:pPr algn="just">
              <a:lnSpc>
                <a:spcPct val="107000"/>
              </a:lnSpc>
            </a:pPr>
            <a:r>
              <a:rPr lang="fr-CH" sz="2200" b="1" dirty="0">
                <a:ea typeface="Calibri" panose="020F0502020204030204" pitchFamily="34" charset="0"/>
                <a:cs typeface="Times New Roman" panose="02020603050405020304" pitchFamily="18" charset="0"/>
              </a:rPr>
              <a:t>Standards, méthodes et outils</a:t>
            </a:r>
          </a:p>
          <a:p>
            <a:pPr lvl="1" algn="just">
              <a:lnSpc>
                <a:spcPct val="107000"/>
              </a:lnSpc>
            </a:pPr>
            <a:r>
              <a:rPr lang="fr-CH" sz="1700" b="1" dirty="0">
                <a:ea typeface="Calibri" panose="020F0502020204030204" pitchFamily="34" charset="0"/>
                <a:cs typeface="Times New Roman" panose="02020603050405020304" pitchFamily="18" charset="0"/>
              </a:rPr>
              <a:t>Normes et standards</a:t>
            </a:r>
          </a:p>
          <a:p>
            <a:pPr lvl="1" algn="just">
              <a:lnSpc>
                <a:spcPct val="107000"/>
              </a:lnSpc>
            </a:pPr>
            <a:r>
              <a:rPr lang="fr-CH" sz="1700" b="1" dirty="0">
                <a:ea typeface="Calibri" panose="020F0502020204030204" pitchFamily="34" charset="0"/>
                <a:cs typeface="Times New Roman" panose="02020603050405020304" pitchFamily="18" charset="0"/>
              </a:rPr>
              <a:t>Méthodes</a:t>
            </a:r>
          </a:p>
          <a:p>
            <a:pPr lvl="1" algn="just">
              <a:lnSpc>
                <a:spcPct val="107000"/>
              </a:lnSpc>
            </a:pPr>
            <a:r>
              <a:rPr lang="fr-CH" sz="1700" b="1" dirty="0">
                <a:ea typeface="Calibri" panose="020F0502020204030204" pitchFamily="34" charset="0"/>
                <a:cs typeface="Times New Roman" panose="02020603050405020304" pitchFamily="18" charset="0"/>
              </a:rPr>
              <a:t>Outils</a:t>
            </a:r>
          </a:p>
          <a:p>
            <a:pPr algn="just">
              <a:lnSpc>
                <a:spcPct val="107000"/>
              </a:lnSpc>
            </a:pPr>
            <a:r>
              <a:rPr lang="fr-CH" sz="2200" b="1" dirty="0">
                <a:ea typeface="Calibri" panose="020F0502020204030204" pitchFamily="34" charset="0"/>
                <a:cs typeface="Times New Roman" panose="02020603050405020304" pitchFamily="18" charset="0"/>
              </a:rPr>
              <a:t>Perspectives</a:t>
            </a:r>
          </a:p>
          <a:p>
            <a:pPr lvl="1" algn="just">
              <a:lnSpc>
                <a:spcPct val="107000"/>
              </a:lnSpc>
            </a:pPr>
            <a:endParaRPr lang="fr-CH" sz="1700" b="1" dirty="0">
              <a:ea typeface="Calibri" panose="020F0502020204030204" pitchFamily="34" charset="0"/>
              <a:cs typeface="Times New Roman" panose="02020603050405020304" pitchFamily="18" charset="0"/>
            </a:endParaRPr>
          </a:p>
          <a:p>
            <a:pPr algn="just">
              <a:lnSpc>
                <a:spcPct val="107000"/>
              </a:lnSpc>
            </a:pPr>
            <a:endParaRPr lang="fr-CH" sz="2200" b="1" dirty="0">
              <a:ea typeface="Calibri" panose="020F0502020204030204" pitchFamily="34" charset="0"/>
              <a:cs typeface="Times New Roman" panose="02020603050405020304" pitchFamily="18" charset="0"/>
            </a:endParaRPr>
          </a:p>
          <a:p>
            <a:pPr algn="just">
              <a:lnSpc>
                <a:spcPct val="107000"/>
              </a:lnSpc>
            </a:pPr>
            <a:endParaRPr lang="fr-CH" sz="2200" b="1" dirty="0">
              <a:ea typeface="Calibri" panose="020F0502020204030204" pitchFamily="34" charset="0"/>
              <a:cs typeface="Times New Roman" panose="02020603050405020304" pitchFamily="18" charset="0"/>
            </a:endParaRPr>
          </a:p>
          <a:p>
            <a:pPr algn="just">
              <a:lnSpc>
                <a:spcPct val="107000"/>
              </a:lnSpc>
            </a:pPr>
            <a:endParaRPr lang="fr-CH" sz="2200" b="1" dirty="0">
              <a:ea typeface="Calibri" panose="020F0502020204030204" pitchFamily="34" charset="0"/>
              <a:cs typeface="Times New Roman" panose="02020603050405020304" pitchFamily="18" charset="0"/>
            </a:endParaRPr>
          </a:p>
        </p:txBody>
      </p:sp>
      <p:sp>
        <p:nvSpPr>
          <p:cNvPr id="7" name="Espace réservé du texte 6">
            <a:extLst>
              <a:ext uri="{FF2B5EF4-FFF2-40B4-BE49-F238E27FC236}">
                <a16:creationId xmlns:a16="http://schemas.microsoft.com/office/drawing/2014/main" id="{E84AA471-87B7-B60F-C649-C43DF9F56F54}"/>
              </a:ext>
            </a:extLst>
          </p:cNvPr>
          <p:cNvSpPr>
            <a:spLocks noGrp="1"/>
          </p:cNvSpPr>
          <p:nvPr>
            <p:ph type="body" sz="quarter" idx="13"/>
          </p:nvPr>
        </p:nvSpPr>
        <p:spPr/>
        <p:txBody>
          <a:bodyPr/>
          <a:lstStyle/>
          <a:p>
            <a:r>
              <a:rPr lang="fr-CH" dirty="0"/>
              <a:t>Plan</a:t>
            </a:r>
            <a:endParaRPr lang="en-GB" dirty="0"/>
          </a:p>
        </p:txBody>
      </p:sp>
    </p:spTree>
    <p:extLst>
      <p:ext uri="{BB962C8B-B14F-4D97-AF65-F5344CB8AC3E}">
        <p14:creationId xmlns:p14="http://schemas.microsoft.com/office/powerpoint/2010/main" val="192605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4294967295"/>
          </p:nvPr>
        </p:nvSpPr>
        <p:spPr>
          <a:xfrm>
            <a:off x="838200" y="1782667"/>
            <a:ext cx="10515600" cy="4183236"/>
          </a:xfrm>
        </p:spPr>
        <p:txBody>
          <a:bodyPr>
            <a:normAutofit/>
          </a:bodyPr>
          <a:lstStyle/>
          <a:p>
            <a:pPr marL="514350" indent="-514350" algn="just">
              <a:buFont typeface="+mj-lt"/>
              <a:buAutoNum type="arabicPeriod" startAt="11"/>
            </a:pPr>
            <a:r>
              <a:rPr lang="fr-CH" dirty="0"/>
              <a:t>Adopter une approche basée sur les risques</a:t>
            </a:r>
          </a:p>
          <a:p>
            <a:pPr marL="514350" indent="-514350" algn="just">
              <a:buFont typeface="+mj-lt"/>
              <a:buAutoNum type="arabicPeriod" startAt="11"/>
            </a:pPr>
            <a:r>
              <a:rPr lang="fr-CH" dirty="0"/>
              <a:t>Améliorer les performances de l'organisme</a:t>
            </a:r>
          </a:p>
          <a:p>
            <a:pPr marL="514350" indent="-514350" algn="just">
              <a:buFont typeface="+mj-lt"/>
              <a:buAutoNum type="arabicPeriod" startAt="11"/>
            </a:pPr>
            <a:r>
              <a:rPr lang="fr-CH" dirty="0"/>
              <a:t>Gouverner l'information tout au long de son cycle de vie</a:t>
            </a:r>
          </a:p>
          <a:p>
            <a:pPr marL="514350" indent="-514350" algn="just">
              <a:buFont typeface="+mj-lt"/>
              <a:buAutoNum type="arabicPeriod" startAt="11"/>
            </a:pPr>
            <a:r>
              <a:rPr lang="fr-CH" dirty="0"/>
              <a:t>Soutenir la culture de l’organisme</a:t>
            </a:r>
          </a:p>
          <a:p>
            <a:pPr marL="514350" indent="-514350" algn="just">
              <a:buFont typeface="+mj-lt"/>
              <a:buAutoNum type="arabicPeriod" startAt="11"/>
            </a:pPr>
            <a:r>
              <a:rPr lang="fr-CH" dirty="0"/>
              <a:t>Soutenir le développement durable</a:t>
            </a:r>
          </a:p>
        </p:txBody>
      </p:sp>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ISO/DIS 24143 – principes (3/3)</a:t>
            </a:r>
          </a:p>
        </p:txBody>
      </p:sp>
    </p:spTree>
    <p:extLst>
      <p:ext uri="{BB962C8B-B14F-4D97-AF65-F5344CB8AC3E}">
        <p14:creationId xmlns:p14="http://schemas.microsoft.com/office/powerpoint/2010/main" val="391240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4294967295"/>
            <p:extLst>
              <p:ext uri="{D42A27DB-BD31-4B8C-83A1-F6EECF244321}">
                <p14:modId xmlns:p14="http://schemas.microsoft.com/office/powerpoint/2010/main" val="2678105060"/>
              </p:ext>
            </p:extLst>
          </p:nvPr>
        </p:nvGraphicFramePr>
        <p:xfrm>
          <a:off x="838200" y="1782763"/>
          <a:ext cx="10515600" cy="418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En lien avec la gouvernance de l’information</a:t>
            </a:r>
          </a:p>
        </p:txBody>
      </p:sp>
    </p:spTree>
    <p:extLst>
      <p:ext uri="{BB962C8B-B14F-4D97-AF65-F5344CB8AC3E}">
        <p14:creationId xmlns:p14="http://schemas.microsoft.com/office/powerpoint/2010/main" val="2182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994549443"/>
              </p:ext>
            </p:extLst>
          </p:nvPr>
        </p:nvGraphicFramePr>
        <p:xfrm>
          <a:off x="838200" y="1782763"/>
          <a:ext cx="10515600" cy="418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quarter" idx="13"/>
          </p:nvPr>
        </p:nvSpPr>
        <p:spPr/>
        <p:txBody>
          <a:bodyPr/>
          <a:lstStyle/>
          <a:p>
            <a:r>
              <a:rPr lang="fr-CH" dirty="0"/>
              <a:t>Normes et standards</a:t>
            </a:r>
          </a:p>
        </p:txBody>
      </p:sp>
      <p:sp>
        <p:nvSpPr>
          <p:cNvPr id="4" name="Espace réservé du texte 3"/>
          <p:cNvSpPr>
            <a:spLocks noGrp="1"/>
          </p:cNvSpPr>
          <p:nvPr>
            <p:ph type="body" sz="quarter" idx="14"/>
          </p:nvPr>
        </p:nvSpPr>
        <p:spPr/>
        <p:txBody>
          <a:bodyPr/>
          <a:lstStyle/>
          <a:p>
            <a:r>
              <a:rPr lang="fr-CH" dirty="0"/>
              <a:t>Gestion des risques informationnels</a:t>
            </a:r>
          </a:p>
        </p:txBody>
      </p:sp>
    </p:spTree>
    <p:extLst>
      <p:ext uri="{BB962C8B-B14F-4D97-AF65-F5344CB8AC3E}">
        <p14:creationId xmlns:p14="http://schemas.microsoft.com/office/powerpoint/2010/main" val="165405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35088390"/>
              </p:ext>
            </p:extLst>
          </p:nvPr>
        </p:nvGraphicFramePr>
        <p:xfrm>
          <a:off x="838200" y="1455738"/>
          <a:ext cx="10515600" cy="4510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quarter" idx="13"/>
          </p:nvPr>
        </p:nvSpPr>
        <p:spPr/>
        <p:txBody>
          <a:bodyPr/>
          <a:lstStyle/>
          <a:p>
            <a:r>
              <a:rPr lang="fr-CH" dirty="0"/>
              <a:t>Méthodes</a:t>
            </a:r>
          </a:p>
        </p:txBody>
      </p:sp>
    </p:spTree>
    <p:extLst>
      <p:ext uri="{BB962C8B-B14F-4D97-AF65-F5344CB8AC3E}">
        <p14:creationId xmlns:p14="http://schemas.microsoft.com/office/powerpoint/2010/main" val="70383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en-US" dirty="0"/>
              <a:t>“‘</a:t>
            </a:r>
            <a:r>
              <a:rPr lang="en-US" i="1" dirty="0"/>
              <a:t>a </a:t>
            </a:r>
            <a:r>
              <a:rPr lang="en-US" i="1" dirty="0">
                <a:solidFill>
                  <a:srgbClr val="7030A0"/>
                </a:solidFill>
              </a:rPr>
              <a:t>systematic evaluation </a:t>
            </a:r>
            <a:r>
              <a:rPr lang="en-US" i="1" dirty="0"/>
              <a:t>of </a:t>
            </a:r>
            <a:r>
              <a:rPr lang="en-US" i="1" dirty="0">
                <a:solidFill>
                  <a:srgbClr val="00B050"/>
                </a:solidFill>
              </a:rPr>
              <a:t>information use, resources and flows</a:t>
            </a:r>
            <a:r>
              <a:rPr lang="en-US" i="1" dirty="0"/>
              <a:t>, with verification by reference to both </a:t>
            </a:r>
            <a:r>
              <a:rPr lang="en-US" i="1" dirty="0">
                <a:solidFill>
                  <a:srgbClr val="FF0000"/>
                </a:solidFill>
              </a:rPr>
              <a:t>people and existing documents</a:t>
            </a:r>
            <a:r>
              <a:rPr lang="en-US" i="1" dirty="0"/>
              <a:t>, in order to establish </a:t>
            </a:r>
            <a:r>
              <a:rPr lang="en-US" i="1" dirty="0">
                <a:solidFill>
                  <a:srgbClr val="0070C0"/>
                </a:solidFill>
              </a:rPr>
              <a:t>the extent to which they are contributing to an </a:t>
            </a:r>
            <a:r>
              <a:rPr lang="en-US" i="1" dirty="0" err="1">
                <a:solidFill>
                  <a:srgbClr val="0070C0"/>
                </a:solidFill>
              </a:rPr>
              <a:t>organisation's</a:t>
            </a:r>
            <a:r>
              <a:rPr lang="en-US" i="1" dirty="0">
                <a:solidFill>
                  <a:srgbClr val="0070C0"/>
                </a:solidFill>
              </a:rPr>
              <a:t> objectives</a:t>
            </a:r>
            <a:r>
              <a:rPr lang="en-US" i="1" dirty="0"/>
              <a:t>'. (ASLIB IRM Network, London)</a:t>
            </a:r>
            <a:r>
              <a:rPr lang="en-US" dirty="0"/>
              <a:t>” (</a:t>
            </a:r>
            <a:r>
              <a:rPr lang="en-US" dirty="0" err="1"/>
              <a:t>Henczel</a:t>
            </a:r>
            <a:r>
              <a:rPr lang="en-US" dirty="0"/>
              <a:t> et Robertson 2015)</a:t>
            </a:r>
            <a:endParaRPr lang="fr-CH" dirty="0"/>
          </a:p>
          <a:p>
            <a:endParaRPr lang="fr-CH" dirty="0"/>
          </a:p>
        </p:txBody>
      </p:sp>
      <p:sp>
        <p:nvSpPr>
          <p:cNvPr id="3" name="Espace réservé du texte 2"/>
          <p:cNvSpPr>
            <a:spLocks noGrp="1"/>
          </p:cNvSpPr>
          <p:nvPr>
            <p:ph type="body" sz="quarter" idx="13"/>
          </p:nvPr>
        </p:nvSpPr>
        <p:spPr/>
        <p:txBody>
          <a:bodyPr/>
          <a:lstStyle/>
          <a:p>
            <a:r>
              <a:rPr lang="fr-CH" dirty="0"/>
              <a:t>Méthodes</a:t>
            </a:r>
          </a:p>
        </p:txBody>
      </p:sp>
      <p:sp>
        <p:nvSpPr>
          <p:cNvPr id="4" name="Espace réservé du texte 3"/>
          <p:cNvSpPr>
            <a:spLocks noGrp="1"/>
          </p:cNvSpPr>
          <p:nvPr>
            <p:ph type="body" sz="quarter" idx="14"/>
          </p:nvPr>
        </p:nvSpPr>
        <p:spPr/>
        <p:txBody>
          <a:bodyPr/>
          <a:lstStyle/>
          <a:p>
            <a:r>
              <a:rPr lang="fr-CH" dirty="0"/>
              <a:t>Audit informationnel</a:t>
            </a:r>
          </a:p>
        </p:txBody>
      </p:sp>
    </p:spTree>
    <p:extLst>
      <p:ext uri="{BB962C8B-B14F-4D97-AF65-F5344CB8AC3E}">
        <p14:creationId xmlns:p14="http://schemas.microsoft.com/office/powerpoint/2010/main" val="65819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183532899"/>
              </p:ext>
            </p:extLst>
          </p:nvPr>
        </p:nvGraphicFramePr>
        <p:xfrm>
          <a:off x="838200" y="1782763"/>
          <a:ext cx="10515600" cy="418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quarter" idx="13"/>
          </p:nvPr>
        </p:nvSpPr>
        <p:spPr/>
        <p:txBody>
          <a:bodyPr/>
          <a:lstStyle/>
          <a:p>
            <a:r>
              <a:rPr lang="fr-CH" dirty="0"/>
              <a:t>Méthodes</a:t>
            </a:r>
          </a:p>
        </p:txBody>
      </p:sp>
      <p:sp>
        <p:nvSpPr>
          <p:cNvPr id="4" name="Espace réservé du texte 3"/>
          <p:cNvSpPr>
            <a:spLocks noGrp="1"/>
          </p:cNvSpPr>
          <p:nvPr>
            <p:ph type="body" sz="quarter" idx="14"/>
          </p:nvPr>
        </p:nvSpPr>
        <p:spPr/>
        <p:txBody>
          <a:bodyPr/>
          <a:lstStyle/>
          <a:p>
            <a:r>
              <a:rPr lang="fr-CH" dirty="0"/>
              <a:t>Audit informationnel – composants </a:t>
            </a:r>
            <a:r>
              <a:rPr lang="fr-CH" sz="1000" dirty="0"/>
              <a:t>(</a:t>
            </a:r>
            <a:r>
              <a:rPr lang="fr-CH" sz="1000" dirty="0" err="1"/>
              <a:t>Henczel</a:t>
            </a:r>
            <a:r>
              <a:rPr lang="fr-CH" sz="1000" dirty="0"/>
              <a:t> et Robertson 2015)</a:t>
            </a:r>
            <a:r>
              <a:rPr lang="fr-CH" dirty="0"/>
              <a:t> </a:t>
            </a:r>
          </a:p>
        </p:txBody>
      </p:sp>
    </p:spTree>
    <p:extLst>
      <p:ext uri="{BB962C8B-B14F-4D97-AF65-F5344CB8AC3E}">
        <p14:creationId xmlns:p14="http://schemas.microsoft.com/office/powerpoint/2010/main" val="8828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pPr algn="just">
              <a:lnSpc>
                <a:spcPct val="140000"/>
              </a:lnSpc>
            </a:pPr>
            <a:r>
              <a:rPr lang="fr-CH" dirty="0"/>
              <a:t>Vérifier</a:t>
            </a:r>
          </a:p>
          <a:p>
            <a:pPr lvl="1" algn="just">
              <a:lnSpc>
                <a:spcPct val="140000"/>
              </a:lnSpc>
            </a:pPr>
            <a:r>
              <a:rPr lang="fr-CH" dirty="0"/>
              <a:t>l'authenticité et l'exactitude des informations ajoutées au système d'information de l'organisme ;</a:t>
            </a:r>
          </a:p>
          <a:p>
            <a:pPr lvl="1" algn="just">
              <a:lnSpc>
                <a:spcPct val="140000"/>
              </a:lnSpc>
            </a:pPr>
            <a:r>
              <a:rPr lang="fr-CH" dirty="0"/>
              <a:t>la provenance des informations au sein d'un système ;</a:t>
            </a:r>
          </a:p>
          <a:p>
            <a:pPr lvl="1" algn="just">
              <a:lnSpc>
                <a:spcPct val="140000"/>
              </a:lnSpc>
            </a:pPr>
            <a:r>
              <a:rPr lang="fr-CH" dirty="0"/>
              <a:t>le bon fonctionnement du système de stockage et de récupération des informations;</a:t>
            </a:r>
          </a:p>
          <a:p>
            <a:pPr algn="just">
              <a:lnSpc>
                <a:spcPct val="140000"/>
              </a:lnSpc>
            </a:pPr>
            <a:r>
              <a:rPr lang="fr-CH" dirty="0"/>
              <a:t>Évaluer</a:t>
            </a:r>
          </a:p>
          <a:p>
            <a:pPr lvl="1" algn="just">
              <a:lnSpc>
                <a:spcPct val="140000"/>
              </a:lnSpc>
            </a:pPr>
            <a:r>
              <a:rPr lang="fr-CH" dirty="0"/>
              <a:t>la valeur économique des ressources d'information dans les systèmes de l’organisme</a:t>
            </a:r>
          </a:p>
          <a:p>
            <a:pPr lvl="1" algn="just">
              <a:lnSpc>
                <a:spcPct val="140000"/>
              </a:lnSpc>
            </a:pPr>
            <a:r>
              <a:rPr lang="fr-CH" dirty="0"/>
              <a:t>la valeur informationnelle du contenu des systèmes de l’organisme</a:t>
            </a:r>
          </a:p>
        </p:txBody>
      </p:sp>
      <p:sp>
        <p:nvSpPr>
          <p:cNvPr id="3" name="Espace réservé du texte 2"/>
          <p:cNvSpPr>
            <a:spLocks noGrp="1"/>
          </p:cNvSpPr>
          <p:nvPr>
            <p:ph type="body" sz="quarter" idx="13"/>
          </p:nvPr>
        </p:nvSpPr>
        <p:spPr/>
        <p:txBody>
          <a:bodyPr/>
          <a:lstStyle/>
          <a:p>
            <a:r>
              <a:rPr lang="fr-CH" dirty="0"/>
              <a:t>Méthodes</a:t>
            </a:r>
          </a:p>
        </p:txBody>
      </p:sp>
      <p:sp>
        <p:nvSpPr>
          <p:cNvPr id="4" name="Espace réservé du texte 3"/>
          <p:cNvSpPr>
            <a:spLocks noGrp="1"/>
          </p:cNvSpPr>
          <p:nvPr>
            <p:ph type="body" sz="quarter" idx="14"/>
          </p:nvPr>
        </p:nvSpPr>
        <p:spPr>
          <a:xfrm>
            <a:off x="838200" y="1124744"/>
            <a:ext cx="9959109" cy="603695"/>
          </a:xfrm>
        </p:spPr>
        <p:txBody>
          <a:bodyPr>
            <a:normAutofit fontScale="85000" lnSpcReduction="10000"/>
          </a:bodyPr>
          <a:lstStyle/>
          <a:p>
            <a:r>
              <a:rPr lang="fr-CH" dirty="0"/>
              <a:t>Ensemble minimal d'activités liées à l'audit informationnel </a:t>
            </a:r>
            <a:r>
              <a:rPr lang="fr-CH" sz="1400" dirty="0"/>
              <a:t>(Griffiths 2012)</a:t>
            </a:r>
          </a:p>
        </p:txBody>
      </p:sp>
    </p:spTree>
    <p:extLst>
      <p:ext uri="{BB962C8B-B14F-4D97-AF65-F5344CB8AC3E}">
        <p14:creationId xmlns:p14="http://schemas.microsoft.com/office/powerpoint/2010/main" val="4036260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marL="514350" indent="-514350">
              <a:buFont typeface="+mj-lt"/>
              <a:buAutoNum type="arabicPeriod"/>
            </a:pPr>
            <a:r>
              <a:rPr lang="fr-CH" sz="1600" b="1" dirty="0"/>
              <a:t>Planifier l'audit </a:t>
            </a:r>
            <a:r>
              <a:rPr lang="fr-CH" sz="1600" dirty="0"/>
              <a:t>en fixant des objectifs, en identifiant les parties prenantes, en délimitant la portée du projet et en allouant les ressources, en choisissant une méthodologie et en élaborant des stratégies de communication et d'entreprise.</a:t>
            </a:r>
          </a:p>
          <a:p>
            <a:pPr marL="514350" indent="-514350">
              <a:buFont typeface="+mj-lt"/>
              <a:buAutoNum type="arabicPeriod"/>
            </a:pPr>
            <a:r>
              <a:rPr lang="fr-CH" sz="1600" b="1" dirty="0"/>
              <a:t>Collecter des données </a:t>
            </a:r>
            <a:r>
              <a:rPr lang="fr-CH" sz="1600" dirty="0"/>
              <a:t>dans une base de données de ressources d'information, concevoir et distribuer des questionnaires, organiser des groupes de discussion et mener des entretiens personnels.</a:t>
            </a:r>
          </a:p>
          <a:p>
            <a:pPr marL="514350" indent="-514350">
              <a:buFont typeface="+mj-lt"/>
              <a:buAutoNum type="arabicPeriod"/>
            </a:pPr>
            <a:r>
              <a:rPr lang="fr-CH" sz="1600" b="1" dirty="0"/>
              <a:t>Analyser les données </a:t>
            </a:r>
            <a:r>
              <a:rPr lang="fr-CH" sz="1600" dirty="0"/>
              <a:t>recueillies et la recherche.</a:t>
            </a:r>
          </a:p>
          <a:p>
            <a:pPr marL="514350" indent="-514350">
              <a:buFont typeface="+mj-lt"/>
              <a:buAutoNum type="arabicPeriod"/>
            </a:pPr>
            <a:r>
              <a:rPr lang="fr-CH" sz="1600" b="1" dirty="0"/>
              <a:t>Évaluer les lacunes et les doublons </a:t>
            </a:r>
            <a:r>
              <a:rPr lang="fr-CH" sz="1600" dirty="0"/>
              <a:t>dans l'information, cartographier et interpréter les flux d'information, formuler des recommandations et élaborer un plan de gestion du changement.</a:t>
            </a:r>
          </a:p>
          <a:p>
            <a:pPr marL="514350" indent="-514350">
              <a:buFont typeface="+mj-lt"/>
              <a:buAutoNum type="arabicPeriod"/>
            </a:pPr>
            <a:r>
              <a:rPr lang="fr-CH" sz="1600" b="1" dirty="0"/>
              <a:t>Communiquer les recommandations </a:t>
            </a:r>
            <a:r>
              <a:rPr lang="fr-CH" sz="1600" dirty="0"/>
              <a:t>aux parties prenantes par le biais de rapports écrits, de présentations et de séminaires, de pages Web et de retours personnels.</a:t>
            </a:r>
          </a:p>
          <a:p>
            <a:pPr marL="514350" indent="-514350">
              <a:buFont typeface="+mj-lt"/>
              <a:buAutoNum type="arabicPeriod"/>
            </a:pPr>
            <a:r>
              <a:rPr lang="fr-CH" sz="1600" b="1" dirty="0"/>
              <a:t>Mettre en œuvre les recommandations </a:t>
            </a:r>
            <a:r>
              <a:rPr lang="fr-CH" sz="1600" dirty="0"/>
              <a:t>par le biais de programmes de mise en œuvre, de plans de changement formels, de stratégies post-mise en œuvre et de politiques d'information.</a:t>
            </a:r>
          </a:p>
          <a:p>
            <a:pPr marL="514350" indent="-514350">
              <a:buFont typeface="+mj-lt"/>
              <a:buAutoNum type="arabicPeriod"/>
            </a:pPr>
            <a:r>
              <a:rPr lang="fr-CH" sz="1600" b="1" dirty="0"/>
              <a:t>Gestion continue des services d'information </a:t>
            </a:r>
            <a:r>
              <a:rPr lang="fr-CH" sz="1600" dirty="0"/>
              <a:t>pour mesurer et évaluer les changements par le biais d'un audit régulier de l'information et d'un cycle d'évaluation des services.</a:t>
            </a:r>
            <a:endParaRPr lang="fr-CH" sz="900" dirty="0"/>
          </a:p>
        </p:txBody>
      </p:sp>
      <p:sp>
        <p:nvSpPr>
          <p:cNvPr id="3" name="Espace réservé du texte 2"/>
          <p:cNvSpPr>
            <a:spLocks noGrp="1"/>
          </p:cNvSpPr>
          <p:nvPr>
            <p:ph type="body" sz="quarter" idx="13"/>
          </p:nvPr>
        </p:nvSpPr>
        <p:spPr/>
        <p:txBody>
          <a:bodyPr/>
          <a:lstStyle/>
          <a:p>
            <a:r>
              <a:rPr lang="fr-CH" dirty="0"/>
              <a:t>Méthodes</a:t>
            </a:r>
          </a:p>
        </p:txBody>
      </p:sp>
      <p:sp>
        <p:nvSpPr>
          <p:cNvPr id="4" name="Espace réservé du texte 3"/>
          <p:cNvSpPr>
            <a:spLocks noGrp="1"/>
          </p:cNvSpPr>
          <p:nvPr>
            <p:ph type="body" sz="quarter" idx="14"/>
          </p:nvPr>
        </p:nvSpPr>
        <p:spPr/>
        <p:txBody>
          <a:bodyPr>
            <a:normAutofit/>
          </a:bodyPr>
          <a:lstStyle/>
          <a:p>
            <a:r>
              <a:rPr lang="fr-CH" dirty="0"/>
              <a:t>Étapes de l’audit informationnel </a:t>
            </a:r>
            <a:r>
              <a:rPr lang="fr-CH" sz="1100" dirty="0"/>
              <a:t>(Frost et Choo 2017)</a:t>
            </a:r>
          </a:p>
        </p:txBody>
      </p:sp>
    </p:spTree>
    <p:extLst>
      <p:ext uri="{BB962C8B-B14F-4D97-AF65-F5344CB8AC3E}">
        <p14:creationId xmlns:p14="http://schemas.microsoft.com/office/powerpoint/2010/main" val="209268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Méthodes</a:t>
            </a:r>
          </a:p>
        </p:txBody>
      </p:sp>
      <p:sp>
        <p:nvSpPr>
          <p:cNvPr id="13" name="Espace réservé du texte 12"/>
          <p:cNvSpPr>
            <a:spLocks noGrp="1"/>
          </p:cNvSpPr>
          <p:nvPr>
            <p:ph type="body" sz="quarter" idx="14"/>
          </p:nvPr>
        </p:nvSpPr>
        <p:spPr/>
        <p:txBody>
          <a:bodyPr>
            <a:normAutofit/>
          </a:bodyPr>
          <a:lstStyle/>
          <a:p>
            <a:r>
              <a:rPr lang="fr-CH" dirty="0"/>
              <a:t>Gestion des risques </a:t>
            </a:r>
            <a:r>
              <a:rPr lang="fr-CH" sz="1000" dirty="0"/>
              <a:t>(ISO 18128:2014)</a:t>
            </a:r>
          </a:p>
        </p:txBody>
      </p:sp>
      <p:pic>
        <p:nvPicPr>
          <p:cNvPr id="4" name="Image 3"/>
          <p:cNvPicPr>
            <a:picLocks noChangeAspect="1"/>
          </p:cNvPicPr>
          <p:nvPr/>
        </p:nvPicPr>
        <p:blipFill>
          <a:blip r:embed="rId2"/>
          <a:stretch>
            <a:fillRect/>
          </a:stretch>
        </p:blipFill>
        <p:spPr>
          <a:xfrm>
            <a:off x="3408684" y="1728439"/>
            <a:ext cx="5894137" cy="4321842"/>
          </a:xfrm>
          <a:prstGeom prst="rect">
            <a:avLst/>
          </a:prstGeom>
        </p:spPr>
      </p:pic>
      <p:sp>
        <p:nvSpPr>
          <p:cNvPr id="5" name="Rectangle 4"/>
          <p:cNvSpPr/>
          <p:nvPr/>
        </p:nvSpPr>
        <p:spPr>
          <a:xfrm>
            <a:off x="4765964" y="2613890"/>
            <a:ext cx="3148238" cy="240117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2347903" y="6046369"/>
            <a:ext cx="2886476" cy="553998"/>
          </a:xfrm>
          <a:prstGeom prst="rect">
            <a:avLst/>
          </a:prstGeom>
        </p:spPr>
        <p:txBody>
          <a:bodyPr wrap="square">
            <a:spAutoFit/>
          </a:bodyPr>
          <a:lstStyle/>
          <a:p>
            <a:pPr algn="just"/>
            <a:r>
              <a:rPr lang="fr-CH" sz="1000" dirty="0"/>
              <a:t>Figure 1 — Processus de management du risque, tirée de l’ISO 31000:2009. (ISO 18128, p. vi)</a:t>
            </a:r>
          </a:p>
        </p:txBody>
      </p:sp>
      <p:sp>
        <p:nvSpPr>
          <p:cNvPr id="7" name="Rectangle 6"/>
          <p:cNvSpPr/>
          <p:nvPr/>
        </p:nvSpPr>
        <p:spPr>
          <a:xfrm>
            <a:off x="9397101" y="4387713"/>
            <a:ext cx="1760426" cy="830997"/>
          </a:xfrm>
          <a:prstGeom prst="rect">
            <a:avLst/>
          </a:prstGeom>
        </p:spPr>
        <p:txBody>
          <a:bodyPr wrap="square">
            <a:spAutoFit/>
          </a:bodyPr>
          <a:lstStyle/>
          <a:p>
            <a:pPr algn="just"/>
            <a:r>
              <a:rPr lang="fr-CH" sz="1200" dirty="0"/>
              <a:t>Contrôles périodiques ou ponctuels des processus et informations de management des risques</a:t>
            </a:r>
          </a:p>
        </p:txBody>
      </p:sp>
      <p:cxnSp>
        <p:nvCxnSpPr>
          <p:cNvPr id="8" name="Connecteur droit avec flèche 7"/>
          <p:cNvCxnSpPr/>
          <p:nvPr/>
        </p:nvCxnSpPr>
        <p:spPr>
          <a:xfrm flipH="1" flipV="1">
            <a:off x="8978747" y="3756752"/>
            <a:ext cx="716505" cy="5658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7646099" y="1074429"/>
            <a:ext cx="2809466" cy="830997"/>
          </a:xfrm>
          <a:prstGeom prst="rect">
            <a:avLst/>
          </a:prstGeom>
        </p:spPr>
        <p:txBody>
          <a:bodyPr wrap="square">
            <a:spAutoFit/>
          </a:bodyPr>
          <a:lstStyle/>
          <a:p>
            <a:pPr algn="just"/>
            <a:r>
              <a:rPr lang="fr-CH" sz="1200" dirty="0"/>
              <a:t>Enoncé des objectifs, définition des paramètres internes et externes à prendre en compte, détermination du domaine d'application et des critères de risque</a:t>
            </a:r>
          </a:p>
        </p:txBody>
      </p:sp>
      <p:cxnSp>
        <p:nvCxnSpPr>
          <p:cNvPr id="10" name="Connecteur droit avec flèche 9"/>
          <p:cNvCxnSpPr>
            <a:stCxn id="9" idx="1"/>
          </p:cNvCxnSpPr>
          <p:nvPr/>
        </p:nvCxnSpPr>
        <p:spPr>
          <a:xfrm flipH="1">
            <a:off x="6437747" y="1489928"/>
            <a:ext cx="1208352" cy="5635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838200" y="1905426"/>
            <a:ext cx="1509703" cy="1384995"/>
          </a:xfrm>
          <a:prstGeom prst="rect">
            <a:avLst/>
          </a:prstGeom>
        </p:spPr>
        <p:txBody>
          <a:bodyPr wrap="square">
            <a:spAutoFit/>
          </a:bodyPr>
          <a:lstStyle/>
          <a:p>
            <a:pPr algn="just"/>
            <a:r>
              <a:rPr lang="fr-CH" sz="1200" dirty="0"/>
              <a:t>Échanger avec les parties prenantes internes et externes afin de prendre en compte les différents points de vue et expertises</a:t>
            </a:r>
          </a:p>
        </p:txBody>
      </p:sp>
      <p:cxnSp>
        <p:nvCxnSpPr>
          <p:cNvPr id="12" name="Connecteur droit avec flèche 11"/>
          <p:cNvCxnSpPr>
            <a:stCxn id="11" idx="3"/>
          </p:cNvCxnSpPr>
          <p:nvPr/>
        </p:nvCxnSpPr>
        <p:spPr>
          <a:xfrm>
            <a:off x="2347903" y="2597924"/>
            <a:ext cx="1146187" cy="616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20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H" dirty="0"/>
              <a:t>Contexte interne et externe </a:t>
            </a:r>
          </a:p>
          <a:p>
            <a:r>
              <a:rPr lang="fr-CH" dirty="0"/>
              <a:t>Systèmes documentaire</a:t>
            </a:r>
          </a:p>
          <a:p>
            <a:r>
              <a:rPr lang="fr-CH" dirty="0"/>
              <a:t>Processus documentaire</a:t>
            </a:r>
          </a:p>
          <a:p>
            <a:endParaRPr lang="fr-CH" dirty="0"/>
          </a:p>
        </p:txBody>
      </p:sp>
      <p:sp>
        <p:nvSpPr>
          <p:cNvPr id="3" name="Espace réservé du texte 2"/>
          <p:cNvSpPr>
            <a:spLocks noGrp="1"/>
          </p:cNvSpPr>
          <p:nvPr>
            <p:ph type="body" sz="quarter" idx="13"/>
          </p:nvPr>
        </p:nvSpPr>
        <p:spPr/>
        <p:txBody>
          <a:bodyPr/>
          <a:lstStyle/>
          <a:p>
            <a:r>
              <a:rPr lang="fr-CH" dirty="0"/>
              <a:t>Méthodologie</a:t>
            </a:r>
          </a:p>
        </p:txBody>
      </p:sp>
      <p:sp>
        <p:nvSpPr>
          <p:cNvPr id="4" name="Espace réservé du texte 3"/>
          <p:cNvSpPr>
            <a:spLocks noGrp="1"/>
          </p:cNvSpPr>
          <p:nvPr>
            <p:ph type="body" sz="quarter" idx="14"/>
          </p:nvPr>
        </p:nvSpPr>
        <p:spPr/>
        <p:txBody>
          <a:bodyPr>
            <a:normAutofit/>
          </a:bodyPr>
          <a:lstStyle/>
          <a:p>
            <a:r>
              <a:rPr lang="fr-CH" dirty="0"/>
              <a:t>Identification des risques </a:t>
            </a:r>
            <a:r>
              <a:rPr lang="fr-CH" sz="1000" dirty="0"/>
              <a:t>(ISO 18128:2014)</a:t>
            </a:r>
          </a:p>
        </p:txBody>
      </p:sp>
      <p:graphicFrame>
        <p:nvGraphicFramePr>
          <p:cNvPr id="5" name="Espace réservé du contenu 5"/>
          <p:cNvGraphicFramePr>
            <a:graphicFrameLocks/>
          </p:cNvGraphicFramePr>
          <p:nvPr/>
        </p:nvGraphicFramePr>
        <p:xfrm>
          <a:off x="6673280" y="1782666"/>
          <a:ext cx="4680520" cy="3897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7076148" y="5734765"/>
            <a:ext cx="4050611" cy="553998"/>
          </a:xfrm>
          <a:prstGeom prst="rect">
            <a:avLst/>
          </a:prstGeom>
          <a:noFill/>
        </p:spPr>
        <p:txBody>
          <a:bodyPr wrap="square" rtlCol="0">
            <a:spAutoFit/>
          </a:bodyPr>
          <a:lstStyle/>
          <a:p>
            <a:pPr algn="just"/>
            <a:r>
              <a:rPr lang="en-US" sz="1000" dirty="0"/>
              <a:t>Figure 2 - </a:t>
            </a:r>
            <a:r>
              <a:rPr lang="fr-CH" sz="1000" dirty="0"/>
              <a:t>Multiples éléments de contexte influant sur les documents d’activité et les processus documentaires d’un organisme </a:t>
            </a:r>
            <a:r>
              <a:rPr lang="en-US" sz="1000" dirty="0"/>
              <a:t>(ISO 18128, p. 5)</a:t>
            </a:r>
            <a:endParaRPr lang="fr-CH" sz="1000" dirty="0"/>
          </a:p>
        </p:txBody>
      </p:sp>
    </p:spTree>
    <p:extLst>
      <p:ext uri="{BB962C8B-B14F-4D97-AF65-F5344CB8AC3E}">
        <p14:creationId xmlns:p14="http://schemas.microsoft.com/office/powerpoint/2010/main" val="155021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Enjeux et natures</a:t>
            </a:r>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890552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Font typeface="Arial" panose="020B0604020202020204" pitchFamily="34" charset="0"/>
              <a:buChar char="•"/>
            </a:pPr>
            <a:r>
              <a:rPr lang="fr-CH" sz="1800" dirty="0"/>
              <a:t>Niveau de risque = combinaison de la probabilité  et des conséquences</a:t>
            </a:r>
          </a:p>
          <a:p>
            <a:pPr>
              <a:spcBef>
                <a:spcPts val="1800"/>
              </a:spcBef>
              <a:spcAft>
                <a:spcPts val="1800"/>
              </a:spcAft>
              <a:buFont typeface="Arial" panose="020B0604020202020204" pitchFamily="34" charset="0"/>
              <a:buChar char="•"/>
            </a:pPr>
            <a:r>
              <a:rPr lang="fr-CH" sz="1800" dirty="0"/>
              <a:t>Probabilité : fréquence à laquelle un risque peut survenir (rare, faible, moyenne, élevée) </a:t>
            </a:r>
          </a:p>
          <a:p>
            <a:pPr>
              <a:spcBef>
                <a:spcPts val="1200"/>
              </a:spcBef>
              <a:spcAft>
                <a:spcPts val="1200"/>
              </a:spcAft>
              <a:buFont typeface="Arial" panose="020B0604020202020204" pitchFamily="34" charset="0"/>
              <a:buChar char="•"/>
            </a:pPr>
            <a:r>
              <a:rPr lang="fr-CH" sz="1800" dirty="0"/>
              <a:t>Conséquences  : impacts subis si le risque survient effectivement (mineur, </a:t>
            </a:r>
          </a:p>
          <a:p>
            <a:pPr marL="457200" lvl="1" indent="0">
              <a:spcBef>
                <a:spcPts val="1200"/>
              </a:spcBef>
              <a:spcAft>
                <a:spcPts val="1200"/>
              </a:spcAft>
              <a:buNone/>
            </a:pPr>
            <a:r>
              <a:rPr lang="fr-CH" sz="1800" dirty="0"/>
              <a:t>modéré, majeur, grave)</a:t>
            </a:r>
          </a:p>
          <a:p>
            <a:pPr>
              <a:buFont typeface="Arial" panose="020B0604020202020204" pitchFamily="34" charset="0"/>
              <a:buChar char="•"/>
            </a:pPr>
            <a:r>
              <a:rPr lang="fr-CH" sz="1800" dirty="0"/>
              <a:t>Méthodes et sources :</a:t>
            </a:r>
          </a:p>
          <a:p>
            <a:pPr lvl="1">
              <a:buFont typeface="Arial" panose="020B0604020202020204" pitchFamily="34" charset="0"/>
              <a:buChar char="•"/>
            </a:pPr>
            <a:r>
              <a:rPr lang="fr-CH" sz="1800" b="0" dirty="0"/>
              <a:t>Observation,  statistiques, analyse de la documentation concernant :</a:t>
            </a:r>
          </a:p>
          <a:p>
            <a:pPr lvl="2">
              <a:buFont typeface="Arial" panose="020B0604020202020204" pitchFamily="34" charset="0"/>
              <a:buChar char="•"/>
            </a:pPr>
            <a:r>
              <a:rPr lang="fr-CH" sz="1400" dirty="0"/>
              <a:t>définition des accès, règles de conservation, journal des éliminations, schéma des métadonnées, journaux des utilisations, surveillance des non-conformités, …</a:t>
            </a:r>
            <a:endParaRPr lang="fr-CH" dirty="0"/>
          </a:p>
        </p:txBody>
      </p:sp>
      <p:sp>
        <p:nvSpPr>
          <p:cNvPr id="3" name="Espace réservé du texte 2"/>
          <p:cNvSpPr>
            <a:spLocks noGrp="1"/>
          </p:cNvSpPr>
          <p:nvPr>
            <p:ph type="body" sz="quarter" idx="13"/>
          </p:nvPr>
        </p:nvSpPr>
        <p:spPr/>
        <p:txBody>
          <a:bodyPr/>
          <a:lstStyle/>
          <a:p>
            <a:r>
              <a:rPr lang="fr-CH" dirty="0"/>
              <a:t>Méthodologie</a:t>
            </a:r>
          </a:p>
        </p:txBody>
      </p:sp>
      <p:sp>
        <p:nvSpPr>
          <p:cNvPr id="4" name="Espace réservé du texte 3"/>
          <p:cNvSpPr>
            <a:spLocks noGrp="1"/>
          </p:cNvSpPr>
          <p:nvPr>
            <p:ph type="body" sz="quarter" idx="14"/>
          </p:nvPr>
        </p:nvSpPr>
        <p:spPr/>
        <p:txBody>
          <a:bodyPr/>
          <a:lstStyle/>
          <a:p>
            <a:pPr lvl="0"/>
            <a:r>
              <a:rPr lang="fr-CH" dirty="0"/>
              <a:t>Analyse des risques</a:t>
            </a:r>
            <a:r>
              <a:rPr lang="fr-CH" dirty="0">
                <a:solidFill>
                  <a:prstClr val="black"/>
                </a:solidFill>
              </a:rPr>
              <a:t> </a:t>
            </a:r>
            <a:r>
              <a:rPr lang="fr-CH" sz="1000" dirty="0">
                <a:solidFill>
                  <a:prstClr val="black"/>
                </a:solidFill>
              </a:rPr>
              <a:t>(ISO 18128:2014)</a:t>
            </a:r>
          </a:p>
        </p:txBody>
      </p:sp>
      <p:sp>
        <p:nvSpPr>
          <p:cNvPr id="5" name="Ellipse 4"/>
          <p:cNvSpPr/>
          <p:nvPr/>
        </p:nvSpPr>
        <p:spPr>
          <a:xfrm>
            <a:off x="4750826" y="1728439"/>
            <a:ext cx="1412254" cy="43204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p>
        </p:txBody>
      </p:sp>
      <p:sp>
        <p:nvSpPr>
          <p:cNvPr id="6" name="ZoneTexte 5"/>
          <p:cNvSpPr txBox="1"/>
          <p:nvPr/>
        </p:nvSpPr>
        <p:spPr>
          <a:xfrm>
            <a:off x="4768209" y="1775187"/>
            <a:ext cx="1412254" cy="338554"/>
          </a:xfrm>
          <a:prstGeom prst="rect">
            <a:avLst/>
          </a:prstGeom>
          <a:noFill/>
        </p:spPr>
        <p:txBody>
          <a:bodyPr wrap="square" rtlCol="0">
            <a:spAutoFit/>
          </a:bodyPr>
          <a:lstStyle/>
          <a:p>
            <a:pPr algn="ctr"/>
            <a:r>
              <a:rPr lang="fr-CH" sz="1600" dirty="0"/>
              <a:t>probabilité</a:t>
            </a:r>
          </a:p>
        </p:txBody>
      </p:sp>
      <p:sp>
        <p:nvSpPr>
          <p:cNvPr id="7" name="ZoneTexte 6"/>
          <p:cNvSpPr txBox="1"/>
          <p:nvPr/>
        </p:nvSpPr>
        <p:spPr>
          <a:xfrm>
            <a:off x="6819578" y="1744409"/>
            <a:ext cx="1656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CH" dirty="0"/>
              <a:t>conséquences</a:t>
            </a:r>
          </a:p>
        </p:txBody>
      </p:sp>
      <p:sp>
        <p:nvSpPr>
          <p:cNvPr id="8" name="ZoneTexte 7"/>
          <p:cNvSpPr txBox="1"/>
          <p:nvPr/>
        </p:nvSpPr>
        <p:spPr>
          <a:xfrm>
            <a:off x="1099987" y="2866294"/>
            <a:ext cx="1656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CH" dirty="0"/>
              <a:t>conséquences</a:t>
            </a:r>
          </a:p>
        </p:txBody>
      </p:sp>
      <p:sp>
        <p:nvSpPr>
          <p:cNvPr id="9" name="Ellipse 8"/>
          <p:cNvSpPr/>
          <p:nvPr/>
        </p:nvSpPr>
        <p:spPr>
          <a:xfrm>
            <a:off x="1082604" y="2214482"/>
            <a:ext cx="1169488" cy="43204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p>
        </p:txBody>
      </p:sp>
      <p:sp>
        <p:nvSpPr>
          <p:cNvPr id="10" name="ZoneTexte 9"/>
          <p:cNvSpPr txBox="1"/>
          <p:nvPr/>
        </p:nvSpPr>
        <p:spPr>
          <a:xfrm>
            <a:off x="1099987" y="2261230"/>
            <a:ext cx="1169488" cy="338554"/>
          </a:xfrm>
          <a:prstGeom prst="rect">
            <a:avLst/>
          </a:prstGeom>
          <a:noFill/>
        </p:spPr>
        <p:txBody>
          <a:bodyPr wrap="square" rtlCol="0">
            <a:spAutoFit/>
          </a:bodyPr>
          <a:lstStyle/>
          <a:p>
            <a:pPr algn="ctr"/>
            <a:r>
              <a:rPr lang="fr-CH" sz="1600" dirty="0"/>
              <a:t>probabilité</a:t>
            </a:r>
          </a:p>
        </p:txBody>
      </p:sp>
    </p:spTree>
    <p:extLst>
      <p:ext uri="{BB962C8B-B14F-4D97-AF65-F5344CB8AC3E}">
        <p14:creationId xmlns:p14="http://schemas.microsoft.com/office/powerpoint/2010/main" val="423332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200" y="1782667"/>
            <a:ext cx="5899980" cy="4183236"/>
          </a:xfrm>
        </p:spPr>
        <p:txBody>
          <a:bodyPr/>
          <a:lstStyle/>
          <a:p>
            <a:pPr algn="just"/>
            <a:r>
              <a:rPr lang="fr-CH" dirty="0"/>
              <a:t>Comparaison entre le niveau de risque calculé lors de l'analyse et les critères de risque établis auparavant </a:t>
            </a:r>
          </a:p>
          <a:p>
            <a:endParaRPr lang="fr-CH" dirty="0"/>
          </a:p>
        </p:txBody>
      </p:sp>
      <p:sp>
        <p:nvSpPr>
          <p:cNvPr id="3" name="Espace réservé du texte 2"/>
          <p:cNvSpPr>
            <a:spLocks noGrp="1"/>
          </p:cNvSpPr>
          <p:nvPr>
            <p:ph type="body" sz="quarter" idx="13"/>
          </p:nvPr>
        </p:nvSpPr>
        <p:spPr/>
        <p:txBody>
          <a:bodyPr/>
          <a:lstStyle/>
          <a:p>
            <a:r>
              <a:rPr lang="fr-CH" dirty="0"/>
              <a:t>Méthodologie</a:t>
            </a:r>
          </a:p>
        </p:txBody>
      </p:sp>
      <p:sp>
        <p:nvSpPr>
          <p:cNvPr id="4" name="Espace réservé du texte 3"/>
          <p:cNvSpPr>
            <a:spLocks noGrp="1"/>
          </p:cNvSpPr>
          <p:nvPr>
            <p:ph type="body" sz="quarter" idx="14"/>
          </p:nvPr>
        </p:nvSpPr>
        <p:spPr/>
        <p:txBody>
          <a:bodyPr/>
          <a:lstStyle/>
          <a:p>
            <a:pPr lvl="0"/>
            <a:r>
              <a:rPr lang="fr-CH" dirty="0"/>
              <a:t>Évaluation des risques</a:t>
            </a:r>
            <a:r>
              <a:rPr lang="fr-CH" dirty="0">
                <a:solidFill>
                  <a:prstClr val="black"/>
                </a:solidFill>
              </a:rPr>
              <a:t> </a:t>
            </a:r>
            <a:r>
              <a:rPr lang="fr-CH" sz="1000" dirty="0">
                <a:solidFill>
                  <a:prstClr val="black"/>
                </a:solidFill>
              </a:rPr>
              <a:t>(ISO 18128:2014)</a:t>
            </a:r>
          </a:p>
        </p:txBody>
      </p:sp>
      <p:pic>
        <p:nvPicPr>
          <p:cNvPr id="5" name="Image 4"/>
          <p:cNvPicPr>
            <a:picLocks noChangeAspect="1"/>
          </p:cNvPicPr>
          <p:nvPr/>
        </p:nvPicPr>
        <p:blipFill>
          <a:blip r:embed="rId2"/>
          <a:stretch>
            <a:fillRect/>
          </a:stretch>
        </p:blipFill>
        <p:spPr>
          <a:xfrm>
            <a:off x="6738181" y="1782666"/>
            <a:ext cx="4615619" cy="3384376"/>
          </a:xfrm>
          <a:prstGeom prst="rect">
            <a:avLst/>
          </a:prstGeom>
        </p:spPr>
      </p:pic>
      <p:sp>
        <p:nvSpPr>
          <p:cNvPr id="6" name="Rectangle 5"/>
          <p:cNvSpPr/>
          <p:nvPr/>
        </p:nvSpPr>
        <p:spPr>
          <a:xfrm>
            <a:off x="6738180" y="5336147"/>
            <a:ext cx="4615619" cy="461665"/>
          </a:xfrm>
          <a:prstGeom prst="rect">
            <a:avLst/>
          </a:prstGeom>
        </p:spPr>
        <p:txBody>
          <a:bodyPr wrap="square">
            <a:spAutoFit/>
          </a:bodyPr>
          <a:lstStyle/>
          <a:p>
            <a:pPr algn="just"/>
            <a:r>
              <a:rPr lang="fr-CH" sz="1200" dirty="0"/>
              <a:t>Figure 1 — Processus de management du risque, tirée de l’ISO 31000:2009. (ISO 18128, p. vi)</a:t>
            </a:r>
          </a:p>
        </p:txBody>
      </p:sp>
      <p:sp>
        <p:nvSpPr>
          <p:cNvPr id="7" name="Rectangle 6"/>
          <p:cNvSpPr/>
          <p:nvPr/>
        </p:nvSpPr>
        <p:spPr>
          <a:xfrm>
            <a:off x="7893863" y="3884814"/>
            <a:ext cx="2304256" cy="3600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n>
                <a:solidFill>
                  <a:srgbClr val="FF0000"/>
                </a:solidFill>
              </a:ln>
              <a:noFill/>
            </a:endParaRPr>
          </a:p>
        </p:txBody>
      </p:sp>
    </p:spTree>
    <p:extLst>
      <p:ext uri="{BB962C8B-B14F-4D97-AF65-F5344CB8AC3E}">
        <p14:creationId xmlns:p14="http://schemas.microsoft.com/office/powerpoint/2010/main" val="7329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Méthodologie</a:t>
            </a:r>
          </a:p>
        </p:txBody>
      </p:sp>
      <p:sp>
        <p:nvSpPr>
          <p:cNvPr id="9" name="Espace réservé du texte 8"/>
          <p:cNvSpPr>
            <a:spLocks noGrp="1"/>
          </p:cNvSpPr>
          <p:nvPr>
            <p:ph type="body" sz="quarter" idx="14"/>
          </p:nvPr>
        </p:nvSpPr>
        <p:spPr/>
        <p:txBody>
          <a:bodyPr/>
          <a:lstStyle/>
          <a:p>
            <a:r>
              <a:rPr lang="fr-CH" dirty="0"/>
              <a:t>Traitement du risque </a:t>
            </a:r>
            <a:r>
              <a:rPr lang="fr-CH" sz="1000" dirty="0"/>
              <a:t>(ISO 27005:2011)</a:t>
            </a:r>
          </a:p>
        </p:txBody>
      </p:sp>
      <p:sp>
        <p:nvSpPr>
          <p:cNvPr id="4" name="ZoneTexte 3"/>
          <p:cNvSpPr txBox="1"/>
          <p:nvPr/>
        </p:nvSpPr>
        <p:spPr>
          <a:xfrm>
            <a:off x="1502333" y="3634629"/>
            <a:ext cx="2076897" cy="1200329"/>
          </a:xfrm>
          <a:prstGeom prst="rect">
            <a:avLst/>
          </a:prstGeom>
          <a:noFill/>
        </p:spPr>
        <p:txBody>
          <a:bodyPr wrap="square" rtlCol="0">
            <a:spAutoFit/>
          </a:bodyPr>
          <a:lstStyle/>
          <a:p>
            <a:endParaRPr lang="fr-CH" dirty="0"/>
          </a:p>
          <a:p>
            <a:r>
              <a:rPr lang="fr-CH" dirty="0"/>
              <a:t>Ne fait pas partie de la norme ISO</a:t>
            </a:r>
          </a:p>
          <a:p>
            <a:r>
              <a:rPr lang="fr-CH" dirty="0"/>
              <a:t>18128</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622" y="2959588"/>
            <a:ext cx="1259632" cy="889615"/>
          </a:xfrm>
          <a:prstGeom prst="rect">
            <a:avLst/>
          </a:prstGeom>
        </p:spPr>
      </p:pic>
      <p:pic>
        <p:nvPicPr>
          <p:cNvPr id="6" name="Image 5"/>
          <p:cNvPicPr>
            <a:picLocks noChangeAspect="1"/>
          </p:cNvPicPr>
          <p:nvPr/>
        </p:nvPicPr>
        <p:blipFill>
          <a:blip r:embed="rId3"/>
          <a:stretch>
            <a:fillRect/>
          </a:stretch>
        </p:blipFill>
        <p:spPr>
          <a:xfrm>
            <a:off x="3894165" y="1782666"/>
            <a:ext cx="5733418" cy="4203995"/>
          </a:xfrm>
          <a:prstGeom prst="rect">
            <a:avLst/>
          </a:prstGeom>
        </p:spPr>
      </p:pic>
      <p:sp>
        <p:nvSpPr>
          <p:cNvPr id="7" name="Rectangle 6"/>
          <p:cNvSpPr/>
          <p:nvPr/>
        </p:nvSpPr>
        <p:spPr>
          <a:xfrm>
            <a:off x="2364365" y="5986661"/>
            <a:ext cx="4572000" cy="461665"/>
          </a:xfrm>
          <a:prstGeom prst="rect">
            <a:avLst/>
          </a:prstGeom>
        </p:spPr>
        <p:txBody>
          <a:bodyPr>
            <a:spAutoFit/>
          </a:bodyPr>
          <a:lstStyle/>
          <a:p>
            <a:r>
              <a:rPr lang="fr-CH" sz="1200" dirty="0"/>
              <a:t>Figure 1 — Processus de management du risque, tirée de l’ISO 31000:2009. (ISO 18128, p. vi)</a:t>
            </a:r>
          </a:p>
        </p:txBody>
      </p:sp>
      <p:sp>
        <p:nvSpPr>
          <p:cNvPr id="8" name="Rectangle 7"/>
          <p:cNvSpPr/>
          <p:nvPr/>
        </p:nvSpPr>
        <p:spPr>
          <a:xfrm>
            <a:off x="5357091" y="5144655"/>
            <a:ext cx="2798618" cy="38034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3094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294" y="1797428"/>
            <a:ext cx="3468340" cy="4183062"/>
          </a:xfrm>
        </p:spPr>
      </p:pic>
      <p:sp>
        <p:nvSpPr>
          <p:cNvPr id="6" name="Espace réservé du texte 5"/>
          <p:cNvSpPr>
            <a:spLocks noGrp="1"/>
          </p:cNvSpPr>
          <p:nvPr>
            <p:ph type="body" sz="quarter" idx="13"/>
          </p:nvPr>
        </p:nvSpPr>
        <p:spPr/>
        <p:txBody>
          <a:bodyPr/>
          <a:lstStyle/>
          <a:p>
            <a:r>
              <a:rPr lang="fr-CH" dirty="0"/>
              <a:t>Méthodologie</a:t>
            </a:r>
          </a:p>
        </p:txBody>
      </p:sp>
      <p:sp>
        <p:nvSpPr>
          <p:cNvPr id="2" name="Espace réservé du texte 1"/>
          <p:cNvSpPr>
            <a:spLocks noGrp="1"/>
          </p:cNvSpPr>
          <p:nvPr>
            <p:ph type="body" sz="quarter" idx="14"/>
          </p:nvPr>
        </p:nvSpPr>
        <p:spPr/>
        <p:txBody>
          <a:bodyPr/>
          <a:lstStyle/>
          <a:p>
            <a:pPr lvl="0"/>
            <a:r>
              <a:rPr lang="fr-CH" dirty="0">
                <a:solidFill>
                  <a:prstClr val="black"/>
                </a:solidFill>
              </a:rPr>
              <a:t>Traitement du risque </a:t>
            </a:r>
            <a:r>
              <a:rPr lang="fr-CH" sz="1000" dirty="0">
                <a:solidFill>
                  <a:prstClr val="black"/>
                </a:solidFill>
              </a:rPr>
              <a:t>(ISO 27005:2011)</a:t>
            </a:r>
          </a:p>
        </p:txBody>
      </p:sp>
      <p:sp>
        <p:nvSpPr>
          <p:cNvPr id="8" name="ZoneTexte 7"/>
          <p:cNvSpPr txBox="1"/>
          <p:nvPr/>
        </p:nvSpPr>
        <p:spPr>
          <a:xfrm>
            <a:off x="2279073" y="6049479"/>
            <a:ext cx="1743076" cy="276999"/>
          </a:xfrm>
          <a:prstGeom prst="rect">
            <a:avLst/>
          </a:prstGeom>
          <a:noFill/>
        </p:spPr>
        <p:txBody>
          <a:bodyPr wrap="square" rtlCol="0">
            <a:spAutoFit/>
          </a:bodyPr>
          <a:lstStyle/>
          <a:p>
            <a:r>
              <a:rPr lang="fr-CH" sz="1200" dirty="0"/>
              <a:t>ISO 27005:2011, p. 25</a:t>
            </a:r>
          </a:p>
        </p:txBody>
      </p:sp>
      <p:sp>
        <p:nvSpPr>
          <p:cNvPr id="9" name="ZoneTexte 8"/>
          <p:cNvSpPr txBox="1"/>
          <p:nvPr/>
        </p:nvSpPr>
        <p:spPr>
          <a:xfrm>
            <a:off x="5158680" y="2915366"/>
            <a:ext cx="6195120" cy="2262158"/>
          </a:xfrm>
          <a:prstGeom prst="rect">
            <a:avLst/>
          </a:prstGeom>
          <a:noFill/>
        </p:spPr>
        <p:txBody>
          <a:bodyPr wrap="square" rtlCol="0">
            <a:spAutoFit/>
          </a:bodyPr>
          <a:lstStyle/>
          <a:p>
            <a:pPr algn="just">
              <a:spcBef>
                <a:spcPts val="1800"/>
              </a:spcBef>
            </a:pPr>
            <a:r>
              <a:rPr lang="fr-CH" sz="1600" b="1" dirty="0"/>
              <a:t>Réduction du risque :</a:t>
            </a:r>
            <a:r>
              <a:rPr lang="fr-CH" sz="1600" dirty="0"/>
              <a:t> réduire le niveau de risque par différentes mesures de sécurité</a:t>
            </a:r>
          </a:p>
          <a:p>
            <a:pPr algn="just">
              <a:spcBef>
                <a:spcPts val="1800"/>
              </a:spcBef>
            </a:pPr>
            <a:r>
              <a:rPr lang="fr-CH" sz="1600" b="1" dirty="0"/>
              <a:t>Maintien du risque :</a:t>
            </a:r>
            <a:r>
              <a:rPr lang="fr-CH" sz="1600" dirty="0"/>
              <a:t> accepter le risque sans autres mesures</a:t>
            </a:r>
          </a:p>
          <a:p>
            <a:pPr algn="just">
              <a:spcBef>
                <a:spcPts val="1800"/>
              </a:spcBef>
            </a:pPr>
            <a:r>
              <a:rPr lang="fr-CH" sz="1600" b="1" dirty="0"/>
              <a:t>Refus du risque :</a:t>
            </a:r>
            <a:r>
              <a:rPr lang="fr-CH" sz="1600" dirty="0"/>
              <a:t> éviter l'activité ou la situation à risque</a:t>
            </a:r>
          </a:p>
          <a:p>
            <a:pPr algn="just">
              <a:spcBef>
                <a:spcPts val="1800"/>
              </a:spcBef>
            </a:pPr>
            <a:r>
              <a:rPr lang="fr-CH" sz="1600" b="1" dirty="0"/>
              <a:t>Transfert/partage du risque :</a:t>
            </a:r>
            <a:r>
              <a:rPr lang="fr-CH" sz="1600" dirty="0"/>
              <a:t> partager le risque avec une autre partie qui pourra le gérer d'une façon efficace</a:t>
            </a:r>
          </a:p>
        </p:txBody>
      </p:sp>
    </p:spTree>
    <p:extLst>
      <p:ext uri="{BB962C8B-B14F-4D97-AF65-F5344CB8AC3E}">
        <p14:creationId xmlns:p14="http://schemas.microsoft.com/office/powerpoint/2010/main" val="27698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2260" y="1728439"/>
            <a:ext cx="6887480" cy="4821237"/>
          </a:xfrm>
        </p:spPr>
      </p:pic>
      <p:sp>
        <p:nvSpPr>
          <p:cNvPr id="3" name="Espace réservé du texte 2"/>
          <p:cNvSpPr>
            <a:spLocks noGrp="1"/>
          </p:cNvSpPr>
          <p:nvPr>
            <p:ph type="body" sz="quarter" idx="13"/>
          </p:nvPr>
        </p:nvSpPr>
        <p:spPr/>
        <p:txBody>
          <a:bodyPr>
            <a:normAutofit/>
          </a:bodyPr>
          <a:lstStyle/>
          <a:p>
            <a:r>
              <a:rPr lang="fr-CH" dirty="0"/>
              <a:t>Méthodes</a:t>
            </a:r>
          </a:p>
        </p:txBody>
      </p:sp>
      <p:sp>
        <p:nvSpPr>
          <p:cNvPr id="2" name="Espace réservé du texte 1"/>
          <p:cNvSpPr>
            <a:spLocks noGrp="1"/>
          </p:cNvSpPr>
          <p:nvPr>
            <p:ph type="body" sz="quarter" idx="14"/>
          </p:nvPr>
        </p:nvSpPr>
        <p:spPr/>
        <p:txBody>
          <a:bodyPr>
            <a:normAutofit fontScale="92500"/>
          </a:bodyPr>
          <a:lstStyle/>
          <a:p>
            <a:r>
              <a:rPr lang="fr-CH" dirty="0"/>
              <a:t>Risques Informationnels dans les Organisations (RIO)</a:t>
            </a:r>
          </a:p>
        </p:txBody>
      </p:sp>
    </p:spTree>
    <p:extLst>
      <p:ext uri="{BB962C8B-B14F-4D97-AF65-F5344CB8AC3E}">
        <p14:creationId xmlns:p14="http://schemas.microsoft.com/office/powerpoint/2010/main" val="3715973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17090933"/>
              </p:ext>
            </p:extLst>
          </p:nvPr>
        </p:nvGraphicFramePr>
        <p:xfrm>
          <a:off x="838200" y="1455738"/>
          <a:ext cx="10515600" cy="4510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quarter" idx="13"/>
          </p:nvPr>
        </p:nvSpPr>
        <p:spPr/>
        <p:txBody>
          <a:bodyPr/>
          <a:lstStyle/>
          <a:p>
            <a:r>
              <a:rPr lang="fr-CH" dirty="0"/>
              <a:t>Outils</a:t>
            </a:r>
          </a:p>
        </p:txBody>
      </p:sp>
    </p:spTree>
    <p:extLst>
      <p:ext uri="{BB962C8B-B14F-4D97-AF65-F5344CB8AC3E}">
        <p14:creationId xmlns:p14="http://schemas.microsoft.com/office/powerpoint/2010/main" val="3547827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fr-CH" dirty="0"/>
              <a:t>Document directeur élaboré à partir d’une concertation collective impliquant plusieurs acteurs, dans lequel sont formalisés les objectifs, les règles, les processus, les dispositifs nécessaires à l’optimisation de la gestion performante de l’ensemble des ressources informationnelles de l'organisation (ARMA International, 2012; </a:t>
            </a:r>
            <a:r>
              <a:rPr lang="fr-CH" dirty="0" err="1"/>
              <a:t>Perrein</a:t>
            </a:r>
            <a:r>
              <a:rPr lang="fr-CH" dirty="0"/>
              <a:t>, 2013; Makhlouf </a:t>
            </a:r>
            <a:r>
              <a:rPr lang="fr-CH" dirty="0" err="1"/>
              <a:t>Sabou</a:t>
            </a:r>
            <a:r>
              <a:rPr lang="fr-CH" dirty="0"/>
              <a:t>, 2018)</a:t>
            </a:r>
          </a:p>
          <a:p>
            <a:endParaRPr lang="fr-CH" dirty="0"/>
          </a:p>
        </p:txBody>
      </p:sp>
      <p:sp>
        <p:nvSpPr>
          <p:cNvPr id="3" name="Espace réservé du texte 2"/>
          <p:cNvSpPr>
            <a:spLocks noGrp="1"/>
          </p:cNvSpPr>
          <p:nvPr>
            <p:ph type="body" sz="quarter" idx="13"/>
          </p:nvPr>
        </p:nvSpPr>
        <p:spPr/>
        <p:txBody>
          <a:bodyPr/>
          <a:lstStyle/>
          <a:p>
            <a:r>
              <a:rPr lang="fr-CH" dirty="0"/>
              <a:t>Outils</a:t>
            </a:r>
          </a:p>
        </p:txBody>
      </p:sp>
      <p:sp>
        <p:nvSpPr>
          <p:cNvPr id="4" name="Espace réservé du texte 3"/>
          <p:cNvSpPr>
            <a:spLocks noGrp="1"/>
          </p:cNvSpPr>
          <p:nvPr>
            <p:ph type="body" sz="quarter" idx="14"/>
          </p:nvPr>
        </p:nvSpPr>
        <p:spPr/>
        <p:txBody>
          <a:bodyPr/>
          <a:lstStyle/>
          <a:p>
            <a:r>
              <a:rPr lang="fr-CH" dirty="0"/>
              <a:t>Politique de gouvernance informationnelle</a:t>
            </a:r>
          </a:p>
        </p:txBody>
      </p:sp>
    </p:spTree>
    <p:extLst>
      <p:ext uri="{BB962C8B-B14F-4D97-AF65-F5344CB8AC3E}">
        <p14:creationId xmlns:p14="http://schemas.microsoft.com/office/powerpoint/2010/main" val="45867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3"/>
          </p:nvPr>
        </p:nvSpPr>
        <p:spPr/>
        <p:txBody>
          <a:bodyPr>
            <a:normAutofit/>
          </a:bodyPr>
          <a:lstStyle/>
          <a:p>
            <a:r>
              <a:rPr lang="fr-CH" dirty="0"/>
              <a:t>Outils</a:t>
            </a:r>
          </a:p>
        </p:txBody>
      </p:sp>
      <p:sp>
        <p:nvSpPr>
          <p:cNvPr id="10" name="Espace réservé du texte 9"/>
          <p:cNvSpPr>
            <a:spLocks noGrp="1"/>
          </p:cNvSpPr>
          <p:nvPr>
            <p:ph type="body" sz="quarter" idx="14"/>
          </p:nvPr>
        </p:nvSpPr>
        <p:spPr/>
        <p:txBody>
          <a:bodyPr/>
          <a:lstStyle/>
          <a:p>
            <a:r>
              <a:rPr lang="fr-CH" dirty="0"/>
              <a:t>Conception d’une politique de GI</a:t>
            </a:r>
          </a:p>
        </p:txBody>
      </p:sp>
      <p:graphicFrame>
        <p:nvGraphicFramePr>
          <p:cNvPr id="5" name="Diagramme 4"/>
          <p:cNvGraphicFramePr/>
          <p:nvPr/>
        </p:nvGraphicFramePr>
        <p:xfrm>
          <a:off x="3607718" y="1728439"/>
          <a:ext cx="4983832" cy="4435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361664" y="6301571"/>
            <a:ext cx="1468672" cy="246221"/>
          </a:xfrm>
          <a:prstGeom prst="rect">
            <a:avLst/>
          </a:prstGeom>
        </p:spPr>
        <p:txBody>
          <a:bodyPr wrap="none">
            <a:spAutoFit/>
          </a:bodyPr>
          <a:lstStyle/>
          <a:p>
            <a:r>
              <a:rPr lang="fr-CH" sz="1000" dirty="0"/>
              <a:t>(Makhlouf Shabou 2018)</a:t>
            </a:r>
          </a:p>
        </p:txBody>
      </p:sp>
    </p:spTree>
    <p:extLst>
      <p:ext uri="{BB962C8B-B14F-4D97-AF65-F5344CB8AC3E}">
        <p14:creationId xmlns:p14="http://schemas.microsoft.com/office/powerpoint/2010/main" val="17966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E49FF88-EF2A-4739-B6FA-8C1B2DDB9387}"/>
                                            </p:graphicEl>
                                          </p:spTgt>
                                        </p:tgtEl>
                                        <p:attrNameLst>
                                          <p:attrName>style.visibility</p:attrName>
                                        </p:attrNameLst>
                                      </p:cBhvr>
                                      <p:to>
                                        <p:strVal val="visible"/>
                                      </p:to>
                                    </p:set>
                                    <p:animEffect transition="in" filter="fade">
                                      <p:cBhvr>
                                        <p:cTn id="7" dur="500"/>
                                        <p:tgtEl>
                                          <p:spTgt spid="5">
                                            <p:graphicEl>
                                              <a:dgm id="{BE49FF88-EF2A-4739-B6FA-8C1B2DDB93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B0BD45EB-8C4D-4AC6-A18A-7FA8DD1DC8CD}"/>
                                            </p:graphicEl>
                                          </p:spTgt>
                                        </p:tgtEl>
                                        <p:attrNameLst>
                                          <p:attrName>style.visibility</p:attrName>
                                        </p:attrNameLst>
                                      </p:cBhvr>
                                      <p:to>
                                        <p:strVal val="visible"/>
                                      </p:to>
                                    </p:set>
                                    <p:animEffect transition="in" filter="wheel(1)">
                                      <p:cBhvr>
                                        <p:cTn id="12" dur="2000"/>
                                        <p:tgtEl>
                                          <p:spTgt spid="5">
                                            <p:graphicEl>
                                              <a:dgm id="{B0BD45EB-8C4D-4AC6-A18A-7FA8DD1DC8C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1B9D8632-95DE-47B8-A6CD-13BDD2D4BB97}"/>
                                            </p:graphicEl>
                                          </p:spTgt>
                                        </p:tgtEl>
                                        <p:attrNameLst>
                                          <p:attrName>style.visibility</p:attrName>
                                        </p:attrNameLst>
                                      </p:cBhvr>
                                      <p:to>
                                        <p:strVal val="visible"/>
                                      </p:to>
                                    </p:set>
                                    <p:animEffect transition="in" filter="fade">
                                      <p:cBhvr>
                                        <p:cTn id="17" dur="500"/>
                                        <p:tgtEl>
                                          <p:spTgt spid="5">
                                            <p:graphicEl>
                                              <a:dgm id="{1B9D8632-95DE-47B8-A6CD-13BDD2D4BB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887F0895-9C56-47ED-975F-4E38B451E251}"/>
                                            </p:graphicEl>
                                          </p:spTgt>
                                        </p:tgtEl>
                                        <p:attrNameLst>
                                          <p:attrName>style.visibility</p:attrName>
                                        </p:attrNameLst>
                                      </p:cBhvr>
                                      <p:to>
                                        <p:strVal val="visible"/>
                                      </p:to>
                                    </p:set>
                                    <p:animEffect transition="in" filter="fade">
                                      <p:cBhvr>
                                        <p:cTn id="22" dur="500"/>
                                        <p:tgtEl>
                                          <p:spTgt spid="5">
                                            <p:graphicEl>
                                              <a:dgm id="{887F0895-9C56-47ED-975F-4E38B451E25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D79CBA4F-FA73-4F75-A940-A3FA3C69528E}"/>
                                            </p:graphicEl>
                                          </p:spTgt>
                                        </p:tgtEl>
                                        <p:attrNameLst>
                                          <p:attrName>style.visibility</p:attrName>
                                        </p:attrNameLst>
                                      </p:cBhvr>
                                      <p:to>
                                        <p:strVal val="visible"/>
                                      </p:to>
                                    </p:set>
                                    <p:animEffect transition="in" filter="fade">
                                      <p:cBhvr>
                                        <p:cTn id="27" dur="500"/>
                                        <p:tgtEl>
                                          <p:spTgt spid="5">
                                            <p:graphicEl>
                                              <a:dgm id="{D79CBA4F-FA73-4F75-A940-A3FA3C69528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BEEBE542-9BB4-4CD8-8AF5-0DC832B8B775}"/>
                                            </p:graphicEl>
                                          </p:spTgt>
                                        </p:tgtEl>
                                        <p:attrNameLst>
                                          <p:attrName>style.visibility</p:attrName>
                                        </p:attrNameLst>
                                      </p:cBhvr>
                                      <p:to>
                                        <p:strVal val="visible"/>
                                      </p:to>
                                    </p:set>
                                    <p:animEffect transition="in" filter="fade">
                                      <p:cBhvr>
                                        <p:cTn id="32" dur="500"/>
                                        <p:tgtEl>
                                          <p:spTgt spid="5">
                                            <p:graphicEl>
                                              <a:dgm id="{BEEBE542-9BB4-4CD8-8AF5-0DC832B8B77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DD2AC121-24FF-4954-803B-2BC8D227EA3F}"/>
                                            </p:graphicEl>
                                          </p:spTgt>
                                        </p:tgtEl>
                                        <p:attrNameLst>
                                          <p:attrName>style.visibility</p:attrName>
                                        </p:attrNameLst>
                                      </p:cBhvr>
                                      <p:to>
                                        <p:strVal val="visible"/>
                                      </p:to>
                                    </p:set>
                                    <p:animEffect transition="in" filter="fade">
                                      <p:cBhvr>
                                        <p:cTn id="37" dur="500"/>
                                        <p:tgtEl>
                                          <p:spTgt spid="5">
                                            <p:graphicEl>
                                              <a:dgm id="{DD2AC121-24FF-4954-803B-2BC8D227EA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CH" dirty="0"/>
              <a:t>Intitulé du document</a:t>
            </a:r>
          </a:p>
          <a:p>
            <a:r>
              <a:rPr lang="fr-CH" dirty="0"/>
              <a:t>Présentation du contexte organisationnel</a:t>
            </a:r>
          </a:p>
          <a:p>
            <a:r>
              <a:rPr lang="fr-CH" dirty="0"/>
              <a:t>Objectifs de la politique</a:t>
            </a:r>
          </a:p>
          <a:p>
            <a:r>
              <a:rPr lang="fr-CH" dirty="0"/>
              <a:t>Champs d’application / public cible</a:t>
            </a:r>
          </a:p>
          <a:p>
            <a:r>
              <a:rPr lang="fr-CH" dirty="0"/>
              <a:t>Responsabilités</a:t>
            </a:r>
          </a:p>
          <a:p>
            <a:r>
              <a:rPr lang="fr-CH" dirty="0"/>
              <a:t>Environnement normatif, légal et règlementaire</a:t>
            </a:r>
          </a:p>
          <a:p>
            <a:endParaRPr lang="fr-CH" dirty="0"/>
          </a:p>
        </p:txBody>
      </p:sp>
      <p:sp>
        <p:nvSpPr>
          <p:cNvPr id="9" name="Espace réservé du texte 8"/>
          <p:cNvSpPr>
            <a:spLocks noGrp="1"/>
          </p:cNvSpPr>
          <p:nvPr>
            <p:ph type="body" sz="quarter" idx="13"/>
          </p:nvPr>
        </p:nvSpPr>
        <p:spPr/>
        <p:txBody>
          <a:bodyPr>
            <a:normAutofit/>
          </a:bodyPr>
          <a:lstStyle/>
          <a:p>
            <a:r>
              <a:rPr lang="fr-CH" dirty="0"/>
              <a:t>Outils</a:t>
            </a:r>
          </a:p>
        </p:txBody>
      </p:sp>
      <p:sp>
        <p:nvSpPr>
          <p:cNvPr id="10" name="Espace réservé du texte 9"/>
          <p:cNvSpPr>
            <a:spLocks noGrp="1"/>
          </p:cNvSpPr>
          <p:nvPr>
            <p:ph type="body" sz="quarter" idx="14"/>
          </p:nvPr>
        </p:nvSpPr>
        <p:spPr/>
        <p:txBody>
          <a:bodyPr/>
          <a:lstStyle/>
          <a:p>
            <a:r>
              <a:rPr lang="fr-CH" dirty="0"/>
              <a:t>Modèle d’une politique - structure (1/2)</a:t>
            </a:r>
          </a:p>
        </p:txBody>
      </p:sp>
    </p:spTree>
    <p:extLst>
      <p:ext uri="{BB962C8B-B14F-4D97-AF65-F5344CB8AC3E}">
        <p14:creationId xmlns:p14="http://schemas.microsoft.com/office/powerpoint/2010/main" val="93521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92500" lnSpcReduction="20000"/>
          </a:bodyPr>
          <a:lstStyle/>
          <a:p>
            <a:r>
              <a:rPr lang="fr-CH" dirty="0"/>
              <a:t>Principes</a:t>
            </a:r>
          </a:p>
          <a:p>
            <a:r>
              <a:rPr lang="fr-CH" dirty="0"/>
              <a:t>Outils opérationnels</a:t>
            </a:r>
          </a:p>
          <a:p>
            <a:r>
              <a:rPr lang="fr-CH" dirty="0"/>
              <a:t>Processus et mise en œuvre</a:t>
            </a:r>
          </a:p>
          <a:p>
            <a:pPr lvl="1"/>
            <a:r>
              <a:rPr lang="fr-CH" b="0" dirty="0"/>
              <a:t>Administration des documents</a:t>
            </a:r>
          </a:p>
          <a:p>
            <a:pPr lvl="1"/>
            <a:r>
              <a:rPr lang="fr-CH" b="0" dirty="0"/>
              <a:t>Accessibilité des informations </a:t>
            </a:r>
          </a:p>
          <a:p>
            <a:pPr lvl="1"/>
            <a:r>
              <a:rPr lang="fr-CH" b="0" dirty="0"/>
              <a:t>Sécurité et protection des données</a:t>
            </a:r>
          </a:p>
          <a:p>
            <a:r>
              <a:rPr lang="fr-CH" dirty="0"/>
              <a:t>Glossaire</a:t>
            </a:r>
          </a:p>
          <a:p>
            <a:r>
              <a:rPr lang="fr-CH" dirty="0"/>
              <a:t>Date d’adoption de la politique</a:t>
            </a:r>
          </a:p>
          <a:p>
            <a:r>
              <a:rPr lang="fr-CH" dirty="0"/>
              <a:t>Historique des versions de la politique</a:t>
            </a:r>
          </a:p>
          <a:p>
            <a:r>
              <a:rPr lang="fr-CH" dirty="0"/>
              <a:t>Références</a:t>
            </a:r>
          </a:p>
        </p:txBody>
      </p:sp>
      <p:sp>
        <p:nvSpPr>
          <p:cNvPr id="9" name="Espace réservé du texte 8"/>
          <p:cNvSpPr>
            <a:spLocks noGrp="1"/>
          </p:cNvSpPr>
          <p:nvPr>
            <p:ph type="body" sz="quarter" idx="13"/>
          </p:nvPr>
        </p:nvSpPr>
        <p:spPr/>
        <p:txBody>
          <a:bodyPr>
            <a:normAutofit/>
          </a:bodyPr>
          <a:lstStyle/>
          <a:p>
            <a:r>
              <a:rPr lang="fr-CH" dirty="0"/>
              <a:t>Outils</a:t>
            </a:r>
          </a:p>
        </p:txBody>
      </p:sp>
      <p:sp>
        <p:nvSpPr>
          <p:cNvPr id="10" name="Espace réservé du texte 9"/>
          <p:cNvSpPr>
            <a:spLocks noGrp="1"/>
          </p:cNvSpPr>
          <p:nvPr>
            <p:ph type="body" sz="quarter" idx="14"/>
          </p:nvPr>
        </p:nvSpPr>
        <p:spPr/>
        <p:txBody>
          <a:bodyPr/>
          <a:lstStyle/>
          <a:p>
            <a:r>
              <a:rPr lang="fr-CH" dirty="0"/>
              <a:t>Modèle d’une politique - structure (2/2)</a:t>
            </a:r>
          </a:p>
        </p:txBody>
      </p:sp>
    </p:spTree>
    <p:extLst>
      <p:ext uri="{BB962C8B-B14F-4D97-AF65-F5344CB8AC3E}">
        <p14:creationId xmlns:p14="http://schemas.microsoft.com/office/powerpoint/2010/main" val="392667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Contexte et incitatifs</a:t>
            </a:r>
          </a:p>
        </p:txBody>
      </p:sp>
      <p:pic>
        <p:nvPicPr>
          <p:cNvPr id="4" name="Image 3"/>
          <p:cNvPicPr>
            <a:picLocks noChangeAspect="1"/>
          </p:cNvPicPr>
          <p:nvPr/>
        </p:nvPicPr>
        <p:blipFill>
          <a:blip r:embed="rId2"/>
          <a:stretch>
            <a:fillRect/>
          </a:stretch>
        </p:blipFill>
        <p:spPr>
          <a:xfrm>
            <a:off x="2554385" y="1147099"/>
            <a:ext cx="7083229" cy="4810040"/>
          </a:xfrm>
          <a:prstGeom prst="rect">
            <a:avLst/>
          </a:prstGeom>
        </p:spPr>
      </p:pic>
    </p:spTree>
    <p:extLst>
      <p:ext uri="{BB962C8B-B14F-4D97-AF65-F5344CB8AC3E}">
        <p14:creationId xmlns:p14="http://schemas.microsoft.com/office/powerpoint/2010/main" val="4282866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CH" dirty="0"/>
              <a:t>Document court et concis (10-15 pages)</a:t>
            </a:r>
          </a:p>
          <a:p>
            <a:r>
              <a:rPr lang="fr-CH" dirty="0"/>
              <a:t>Officiel </a:t>
            </a:r>
          </a:p>
          <a:p>
            <a:r>
              <a:rPr lang="fr-CH" dirty="0"/>
              <a:t>Structuré en sections thématiques</a:t>
            </a:r>
          </a:p>
          <a:p>
            <a:r>
              <a:rPr lang="fr-CH" dirty="0"/>
              <a:t>Style directif </a:t>
            </a:r>
          </a:p>
          <a:p>
            <a:r>
              <a:rPr lang="fr-CH" dirty="0"/>
              <a:t>Termes clairement définis</a:t>
            </a:r>
          </a:p>
          <a:p>
            <a:r>
              <a:rPr lang="fr-CH" dirty="0"/>
              <a:t>Format permettant une diffusion</a:t>
            </a:r>
          </a:p>
        </p:txBody>
      </p:sp>
      <p:sp>
        <p:nvSpPr>
          <p:cNvPr id="9" name="Espace réservé du texte 8"/>
          <p:cNvSpPr>
            <a:spLocks noGrp="1"/>
          </p:cNvSpPr>
          <p:nvPr>
            <p:ph type="body" sz="quarter" idx="13"/>
          </p:nvPr>
        </p:nvSpPr>
        <p:spPr/>
        <p:txBody>
          <a:bodyPr>
            <a:normAutofit/>
          </a:bodyPr>
          <a:lstStyle/>
          <a:p>
            <a:r>
              <a:rPr lang="fr-CH" dirty="0"/>
              <a:t>Outils</a:t>
            </a:r>
          </a:p>
        </p:txBody>
      </p:sp>
      <p:sp>
        <p:nvSpPr>
          <p:cNvPr id="10" name="Espace réservé du texte 9"/>
          <p:cNvSpPr>
            <a:spLocks noGrp="1"/>
          </p:cNvSpPr>
          <p:nvPr>
            <p:ph type="body" sz="quarter" idx="14"/>
          </p:nvPr>
        </p:nvSpPr>
        <p:spPr/>
        <p:txBody>
          <a:bodyPr/>
          <a:lstStyle/>
          <a:p>
            <a:r>
              <a:rPr lang="fr-CH" dirty="0"/>
              <a:t>Modèle d’une politique - format</a:t>
            </a:r>
          </a:p>
        </p:txBody>
      </p:sp>
    </p:spTree>
    <p:extLst>
      <p:ext uri="{BB962C8B-B14F-4D97-AF65-F5344CB8AC3E}">
        <p14:creationId xmlns:p14="http://schemas.microsoft.com/office/powerpoint/2010/main" val="359375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algn="just"/>
            <a:r>
              <a:rPr lang="en-US" dirty="0" err="1"/>
              <a:t>Définition</a:t>
            </a:r>
            <a:endParaRPr lang="en-US" dirty="0"/>
          </a:p>
          <a:p>
            <a:pPr lvl="1" algn="just">
              <a:lnSpc>
                <a:spcPct val="120000"/>
              </a:lnSpc>
            </a:pPr>
            <a:r>
              <a:rPr lang="en-US" dirty="0"/>
              <a:t>“a catalogue of the information an organization holds and processes, where it is stored, how it moves and who has access” (</a:t>
            </a:r>
            <a:r>
              <a:rPr lang="en-US" dirty="0" err="1"/>
              <a:t>Zafrin</a:t>
            </a:r>
            <a:r>
              <a:rPr lang="en-US" dirty="0"/>
              <a:t> 2018)</a:t>
            </a:r>
          </a:p>
          <a:p>
            <a:pPr lvl="1" algn="just">
              <a:lnSpc>
                <a:spcPct val="120000"/>
              </a:lnSpc>
            </a:pPr>
            <a:r>
              <a:rPr lang="fr-CH" dirty="0"/>
              <a:t>«Registre de catégorisation : Répertoire dans lequel sont consignés les niveaux d’impact, sur le plan de la DIC [disponibilité, intégrité, confidentialité], des actifs informationnels.» (Québec - Secrétariat du Conseil du trésor 2016, p. 27)</a:t>
            </a:r>
          </a:p>
        </p:txBody>
      </p:sp>
      <p:sp>
        <p:nvSpPr>
          <p:cNvPr id="3" name="Espace réservé du texte 2"/>
          <p:cNvSpPr>
            <a:spLocks noGrp="1"/>
          </p:cNvSpPr>
          <p:nvPr>
            <p:ph type="body" sz="quarter" idx="13"/>
          </p:nvPr>
        </p:nvSpPr>
        <p:spPr/>
        <p:txBody>
          <a:bodyPr/>
          <a:lstStyle/>
          <a:p>
            <a:r>
              <a:rPr lang="fr-CH" dirty="0"/>
              <a:t>Outils</a:t>
            </a:r>
          </a:p>
        </p:txBody>
      </p:sp>
      <p:sp>
        <p:nvSpPr>
          <p:cNvPr id="4" name="Espace réservé du texte 3"/>
          <p:cNvSpPr>
            <a:spLocks noGrp="1"/>
          </p:cNvSpPr>
          <p:nvPr>
            <p:ph type="body" sz="quarter" idx="14"/>
          </p:nvPr>
        </p:nvSpPr>
        <p:spPr/>
        <p:txBody>
          <a:bodyPr>
            <a:normAutofit/>
          </a:bodyPr>
          <a:lstStyle/>
          <a:p>
            <a:pPr algn="just"/>
            <a:r>
              <a:rPr lang="fr-CH" dirty="0"/>
              <a:t>Registres d’actifs informationnels</a:t>
            </a:r>
          </a:p>
        </p:txBody>
      </p:sp>
    </p:spTree>
    <p:extLst>
      <p:ext uri="{BB962C8B-B14F-4D97-AF65-F5344CB8AC3E}">
        <p14:creationId xmlns:p14="http://schemas.microsoft.com/office/powerpoint/2010/main" val="2193830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62500" lnSpcReduction="20000"/>
          </a:bodyPr>
          <a:lstStyle/>
          <a:p>
            <a:pPr algn="just">
              <a:lnSpc>
                <a:spcPct val="140000"/>
              </a:lnSpc>
            </a:pPr>
            <a:r>
              <a:rPr lang="fr-FR" b="1" dirty="0"/>
              <a:t>Principaux champs (National Archives of </a:t>
            </a:r>
            <a:r>
              <a:rPr lang="fr-FR" b="1" dirty="0" err="1"/>
              <a:t>Australia</a:t>
            </a:r>
            <a:r>
              <a:rPr lang="fr-FR" b="1" dirty="0"/>
              <a:t> [s. d.] ; The National Archives 2017)</a:t>
            </a:r>
          </a:p>
          <a:p>
            <a:pPr lvl="1" algn="just">
              <a:lnSpc>
                <a:spcPct val="140000"/>
              </a:lnSpc>
            </a:pPr>
            <a:r>
              <a:rPr lang="fr-FR" b="1" dirty="0"/>
              <a:t>Description :</a:t>
            </a:r>
            <a:r>
              <a:rPr lang="fr-FR" b="0" dirty="0"/>
              <a:t> rassemble les métadonnées permettant d'identifier les actifs informationnels, comme le nom, l'identifiant, la description et les sujets clés.</a:t>
            </a:r>
            <a:endParaRPr lang="fr-CH" b="0" dirty="0"/>
          </a:p>
          <a:p>
            <a:pPr lvl="1" algn="just">
              <a:lnSpc>
                <a:spcPct val="140000"/>
              </a:lnSpc>
            </a:pPr>
            <a:r>
              <a:rPr lang="fr-FR" b="1" dirty="0"/>
              <a:t>Rôles et responsabilités :</a:t>
            </a:r>
            <a:r>
              <a:rPr lang="fr-FR" dirty="0"/>
              <a:t> </a:t>
            </a:r>
            <a:r>
              <a:rPr lang="fr-FR" b="0" dirty="0"/>
              <a:t>rassemble les métadonnées permettant d'identifier les propriétaires des actifs informationnels et les domaines ou postes ayant une certaine autorité sur leur gestion.</a:t>
            </a:r>
            <a:endParaRPr lang="fr-CH" b="0" dirty="0"/>
          </a:p>
          <a:p>
            <a:pPr lvl="1" algn="just">
              <a:lnSpc>
                <a:spcPct val="140000"/>
              </a:lnSpc>
            </a:pPr>
            <a:r>
              <a:rPr lang="fr-FR" b="1" dirty="0"/>
              <a:t>Sécurité et restrictions associées :</a:t>
            </a:r>
            <a:r>
              <a:rPr lang="fr-FR" dirty="0"/>
              <a:t> </a:t>
            </a:r>
            <a:r>
              <a:rPr lang="fr-FR" b="0" dirty="0"/>
              <a:t>comprend les autorisations qui sont soumises à la position ou à la fonction métier.</a:t>
            </a:r>
            <a:endParaRPr lang="fr-CH" b="0" dirty="0"/>
          </a:p>
          <a:p>
            <a:pPr lvl="1" algn="just">
              <a:lnSpc>
                <a:spcPct val="140000"/>
              </a:lnSpc>
            </a:pPr>
            <a:r>
              <a:rPr lang="fr-FR" b="1" dirty="0"/>
              <a:t>Dispositions relatives à l'utilisation, à l'accès et à la diffusion :</a:t>
            </a:r>
            <a:r>
              <a:rPr lang="fr-FR" b="0" dirty="0"/>
              <a:t> comprend les métadonnées permettant de faciliter les demandes de liberté d'information, le respect des droits d'auteur, le partage général des actifs informationnels et des données ouvertes dans l'ensemble du gouvernement.</a:t>
            </a:r>
            <a:endParaRPr lang="fr-CH" b="0" dirty="0"/>
          </a:p>
          <a:p>
            <a:pPr lvl="1" algn="just">
              <a:lnSpc>
                <a:spcPct val="140000"/>
              </a:lnSpc>
            </a:pPr>
            <a:r>
              <a:rPr lang="fr-FR" b="1" dirty="0"/>
              <a:t>Risques </a:t>
            </a:r>
            <a:r>
              <a:rPr lang="fr-FR" dirty="0"/>
              <a:t>:</a:t>
            </a:r>
            <a:r>
              <a:rPr lang="fr-FR" b="0" dirty="0"/>
              <a:t> concernant les activités et les actifs informationnels eux-mêmes.</a:t>
            </a:r>
            <a:endParaRPr lang="fr-CH" b="0" dirty="0"/>
          </a:p>
        </p:txBody>
      </p:sp>
      <p:sp>
        <p:nvSpPr>
          <p:cNvPr id="3" name="Espace réservé du texte 2"/>
          <p:cNvSpPr>
            <a:spLocks noGrp="1"/>
          </p:cNvSpPr>
          <p:nvPr>
            <p:ph type="body" sz="quarter" idx="13"/>
          </p:nvPr>
        </p:nvSpPr>
        <p:spPr/>
        <p:txBody>
          <a:bodyPr/>
          <a:lstStyle/>
          <a:p>
            <a:r>
              <a:rPr lang="fr-CH" dirty="0"/>
              <a:t>Outils</a:t>
            </a:r>
          </a:p>
        </p:txBody>
      </p:sp>
      <p:sp>
        <p:nvSpPr>
          <p:cNvPr id="4" name="Espace réservé du texte 3"/>
          <p:cNvSpPr>
            <a:spLocks noGrp="1"/>
          </p:cNvSpPr>
          <p:nvPr>
            <p:ph type="body" sz="quarter" idx="14"/>
          </p:nvPr>
        </p:nvSpPr>
        <p:spPr/>
        <p:txBody>
          <a:bodyPr>
            <a:normAutofit/>
          </a:bodyPr>
          <a:lstStyle/>
          <a:p>
            <a:pPr algn="just"/>
            <a:r>
              <a:rPr lang="fr-CH" dirty="0"/>
              <a:t>Registres d’actifs informationnels</a:t>
            </a:r>
          </a:p>
        </p:txBody>
      </p:sp>
    </p:spTree>
    <p:extLst>
      <p:ext uri="{BB962C8B-B14F-4D97-AF65-F5344CB8AC3E}">
        <p14:creationId xmlns:p14="http://schemas.microsoft.com/office/powerpoint/2010/main" val="2409556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200" y="1782667"/>
            <a:ext cx="4562474" cy="4183236"/>
          </a:xfrm>
        </p:spPr>
        <p:txBody>
          <a:bodyPr>
            <a:normAutofit fontScale="62500" lnSpcReduction="20000"/>
          </a:bodyPr>
          <a:lstStyle/>
          <a:p>
            <a:pPr>
              <a:lnSpc>
                <a:spcPct val="130000"/>
              </a:lnSpc>
            </a:pPr>
            <a:r>
              <a:rPr lang="fr-CH" dirty="0"/>
              <a:t>10 dimensions</a:t>
            </a:r>
          </a:p>
          <a:p>
            <a:pPr>
              <a:lnSpc>
                <a:spcPct val="130000"/>
              </a:lnSpc>
            </a:pPr>
            <a:r>
              <a:rPr lang="fr-CH" dirty="0"/>
              <a:t>3 critères</a:t>
            </a:r>
          </a:p>
          <a:p>
            <a:pPr lvl="1">
              <a:lnSpc>
                <a:spcPct val="130000"/>
              </a:lnSpc>
            </a:pPr>
            <a:r>
              <a:rPr lang="fr-CH" dirty="0"/>
              <a:t>People</a:t>
            </a:r>
          </a:p>
          <a:p>
            <a:pPr lvl="1">
              <a:lnSpc>
                <a:spcPct val="130000"/>
              </a:lnSpc>
            </a:pPr>
            <a:r>
              <a:rPr lang="fr-CH" dirty="0"/>
              <a:t>System</a:t>
            </a:r>
          </a:p>
          <a:p>
            <a:pPr lvl="1">
              <a:lnSpc>
                <a:spcPct val="130000"/>
              </a:lnSpc>
            </a:pPr>
            <a:r>
              <a:rPr lang="fr-CH" dirty="0" err="1"/>
              <a:t>Ethics</a:t>
            </a:r>
            <a:endParaRPr lang="fr-CH" dirty="0"/>
          </a:p>
          <a:p>
            <a:pPr>
              <a:lnSpc>
                <a:spcPct val="130000"/>
              </a:lnSpc>
            </a:pPr>
            <a:r>
              <a:rPr lang="fr-CH" dirty="0"/>
              <a:t>5 niveaux:</a:t>
            </a:r>
          </a:p>
          <a:p>
            <a:pPr marL="914400" lvl="1" indent="-457200">
              <a:lnSpc>
                <a:spcPct val="130000"/>
              </a:lnSpc>
              <a:buFont typeface="+mj-lt"/>
              <a:buAutoNum type="arabicPeriod"/>
            </a:pPr>
            <a:r>
              <a:rPr lang="fr-CH" dirty="0"/>
              <a:t>Not existent</a:t>
            </a:r>
          </a:p>
          <a:p>
            <a:pPr marL="914400" lvl="1" indent="-457200">
              <a:lnSpc>
                <a:spcPct val="130000"/>
              </a:lnSpc>
              <a:buFont typeface="+mj-lt"/>
              <a:buAutoNum type="arabicPeriod"/>
            </a:pPr>
            <a:r>
              <a:rPr lang="en-CA" dirty="0"/>
              <a:t>Developing</a:t>
            </a:r>
          </a:p>
          <a:p>
            <a:pPr marL="914400" lvl="1" indent="-457200">
              <a:lnSpc>
                <a:spcPct val="130000"/>
              </a:lnSpc>
              <a:buFont typeface="+mj-lt"/>
              <a:buAutoNum type="arabicPeriod"/>
            </a:pPr>
            <a:r>
              <a:rPr lang="fr-CH" dirty="0"/>
              <a:t>Minimum standards</a:t>
            </a:r>
          </a:p>
          <a:p>
            <a:pPr marL="914400" lvl="1" indent="-457200">
              <a:lnSpc>
                <a:spcPct val="130000"/>
              </a:lnSpc>
              <a:buFont typeface="+mj-lt"/>
              <a:buAutoNum type="arabicPeriod"/>
            </a:pPr>
            <a:r>
              <a:rPr lang="en-CA" dirty="0"/>
              <a:t>Aspirational</a:t>
            </a:r>
            <a:r>
              <a:rPr lang="fr-CH" dirty="0"/>
              <a:t> standards</a:t>
            </a:r>
          </a:p>
          <a:p>
            <a:pPr marL="914400" lvl="1" indent="-457200">
              <a:lnSpc>
                <a:spcPct val="130000"/>
              </a:lnSpc>
              <a:buFont typeface="+mj-lt"/>
              <a:buAutoNum type="arabicPeriod"/>
            </a:pPr>
            <a:r>
              <a:rPr lang="fr-CH" dirty="0" err="1"/>
              <a:t>Transformational</a:t>
            </a:r>
            <a:endParaRPr lang="fr-CH" dirty="0"/>
          </a:p>
        </p:txBody>
      </p:sp>
      <p:sp>
        <p:nvSpPr>
          <p:cNvPr id="3" name="Espace réservé du texte 2"/>
          <p:cNvSpPr>
            <a:spLocks noGrp="1"/>
          </p:cNvSpPr>
          <p:nvPr>
            <p:ph type="body" sz="quarter" idx="13"/>
          </p:nvPr>
        </p:nvSpPr>
        <p:spPr/>
        <p:txBody>
          <a:bodyPr/>
          <a:lstStyle/>
          <a:p>
            <a:r>
              <a:rPr lang="fr-CH" dirty="0"/>
              <a:t>Outils</a:t>
            </a:r>
          </a:p>
        </p:txBody>
      </p:sp>
      <p:sp>
        <p:nvSpPr>
          <p:cNvPr id="4" name="Espace réservé du texte 3"/>
          <p:cNvSpPr>
            <a:spLocks noGrp="1"/>
          </p:cNvSpPr>
          <p:nvPr>
            <p:ph type="body" sz="quarter" idx="14"/>
          </p:nvPr>
        </p:nvSpPr>
        <p:spPr/>
        <p:txBody>
          <a:bodyPr/>
          <a:lstStyle/>
          <a:p>
            <a:r>
              <a:rPr lang="fr-CH" dirty="0" err="1"/>
              <a:t>ITrust</a:t>
            </a:r>
            <a:r>
              <a:rPr lang="fr-CH" dirty="0"/>
              <a:t> IG </a:t>
            </a:r>
            <a:r>
              <a:rPr lang="fr-CH" dirty="0" err="1"/>
              <a:t>Maturity</a:t>
            </a:r>
            <a:r>
              <a:rPr lang="fr-CH" dirty="0"/>
              <a:t> Model (Makhlouf Shabou 2019)</a:t>
            </a:r>
          </a:p>
        </p:txBody>
      </p:sp>
      <p:pic>
        <p:nvPicPr>
          <p:cNvPr id="5" name="Image 4" descr="Author postprint.pdf - Adobe Acrobat Pro DC (32-bit)"/>
          <p:cNvPicPr>
            <a:picLocks noChangeAspect="1"/>
          </p:cNvPicPr>
          <p:nvPr/>
        </p:nvPicPr>
        <p:blipFill rotWithShape="1">
          <a:blip r:embed="rId2">
            <a:extLst>
              <a:ext uri="{28A0092B-C50C-407E-A947-70E740481C1C}">
                <a14:useLocalDpi xmlns:a14="http://schemas.microsoft.com/office/drawing/2010/main" val="0"/>
              </a:ext>
            </a:extLst>
          </a:blip>
          <a:srcRect l="11797" t="17343" r="26407" b="4024"/>
          <a:stretch/>
        </p:blipFill>
        <p:spPr>
          <a:xfrm>
            <a:off x="5400674" y="1782666"/>
            <a:ext cx="5953125" cy="4131815"/>
          </a:xfrm>
          <a:prstGeom prst="rect">
            <a:avLst/>
          </a:prstGeom>
        </p:spPr>
      </p:pic>
    </p:spTree>
    <p:extLst>
      <p:ext uri="{BB962C8B-B14F-4D97-AF65-F5344CB8AC3E}">
        <p14:creationId xmlns:p14="http://schemas.microsoft.com/office/powerpoint/2010/main" val="1629554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619895362"/>
              </p:ext>
            </p:extLst>
          </p:nvPr>
        </p:nvGraphicFramePr>
        <p:xfrm>
          <a:off x="838200" y="1782763"/>
          <a:ext cx="10515600" cy="418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p:cNvSpPr>
            <a:spLocks noGrp="1"/>
          </p:cNvSpPr>
          <p:nvPr>
            <p:ph type="body" sz="quarter" idx="13"/>
          </p:nvPr>
        </p:nvSpPr>
        <p:spPr/>
        <p:txBody>
          <a:bodyPr/>
          <a:lstStyle/>
          <a:p>
            <a:r>
              <a:rPr lang="fr-CH" dirty="0"/>
              <a:t>Outils</a:t>
            </a:r>
          </a:p>
        </p:txBody>
      </p:sp>
      <p:sp>
        <p:nvSpPr>
          <p:cNvPr id="4" name="Espace réservé du texte 3"/>
          <p:cNvSpPr>
            <a:spLocks noGrp="1"/>
          </p:cNvSpPr>
          <p:nvPr>
            <p:ph type="body" sz="quarter" idx="14"/>
          </p:nvPr>
        </p:nvSpPr>
        <p:spPr/>
        <p:txBody>
          <a:bodyPr/>
          <a:lstStyle/>
          <a:p>
            <a:r>
              <a:rPr lang="fr-CH" dirty="0"/>
              <a:t>Records management</a:t>
            </a:r>
          </a:p>
        </p:txBody>
      </p:sp>
    </p:spTree>
    <p:extLst>
      <p:ext uri="{BB962C8B-B14F-4D97-AF65-F5344CB8AC3E}">
        <p14:creationId xmlns:p14="http://schemas.microsoft.com/office/powerpoint/2010/main" val="351552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Perspectives</a:t>
            </a:r>
          </a:p>
        </p:txBody>
      </p:sp>
      <p:sp>
        <p:nvSpPr>
          <p:cNvPr id="3" name="Espace réservé du texte 2"/>
          <p:cNvSpPr>
            <a:spLocks noGrp="1"/>
          </p:cNvSpPr>
          <p:nvPr>
            <p:ph type="body" idx="1"/>
          </p:nvPr>
        </p:nvSpPr>
        <p:spPr/>
        <p:txBody>
          <a:bodyPr/>
          <a:lstStyle/>
          <a:p>
            <a:endParaRPr lang="fr-CH"/>
          </a:p>
        </p:txBody>
      </p:sp>
    </p:spTree>
    <p:extLst>
      <p:ext uri="{BB962C8B-B14F-4D97-AF65-F5344CB8AC3E}">
        <p14:creationId xmlns:p14="http://schemas.microsoft.com/office/powerpoint/2010/main" val="4158950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normAutofit/>
          </a:bodyPr>
          <a:lstStyle/>
          <a:p>
            <a:r>
              <a:rPr lang="fr-CH" dirty="0"/>
              <a:t>Grandes tendances </a:t>
            </a:r>
            <a:r>
              <a:rPr lang="fr-CH" sz="1800" dirty="0"/>
              <a:t>(Dawson 2019; </a:t>
            </a:r>
            <a:r>
              <a:rPr lang="fr-CH" sz="1800" dirty="0" err="1"/>
              <a:t>Markarian</a:t>
            </a:r>
            <a:r>
              <a:rPr lang="fr-CH" sz="1800" dirty="0"/>
              <a:t> 2019)</a:t>
            </a:r>
            <a:endParaRPr lang="fr-CH" dirty="0"/>
          </a:p>
        </p:txBody>
      </p:sp>
      <p:graphicFrame>
        <p:nvGraphicFramePr>
          <p:cNvPr id="5" name="Diagramme 4"/>
          <p:cNvGraphicFramePr/>
          <p:nvPr/>
        </p:nvGraphicFramePr>
        <p:xfrm>
          <a:off x="3048000" y="184228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215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200" y="1782667"/>
            <a:ext cx="6332538" cy="4183236"/>
          </a:xfrm>
        </p:spPr>
        <p:txBody>
          <a:bodyPr>
            <a:normAutofit fontScale="92500" lnSpcReduction="20000"/>
          </a:bodyPr>
          <a:lstStyle/>
          <a:p>
            <a:pPr algn="just">
              <a:lnSpc>
                <a:spcPct val="130000"/>
              </a:lnSpc>
            </a:pPr>
            <a:r>
              <a:rPr lang="fr-CH" dirty="0"/>
              <a:t>Défis (</a:t>
            </a:r>
            <a:r>
              <a:rPr lang="fr-CH" dirty="0" err="1"/>
              <a:t>Craine</a:t>
            </a:r>
            <a:r>
              <a:rPr lang="fr-CH" dirty="0"/>
              <a:t> 2021) :</a:t>
            </a:r>
          </a:p>
          <a:p>
            <a:pPr lvl="1" algn="just">
              <a:lnSpc>
                <a:spcPct val="130000"/>
              </a:lnSpc>
            </a:pPr>
            <a:r>
              <a:rPr lang="fr-CH" dirty="0"/>
              <a:t>Garantir la sécurité des données</a:t>
            </a:r>
          </a:p>
          <a:p>
            <a:pPr lvl="1" algn="just">
              <a:lnSpc>
                <a:spcPct val="130000"/>
              </a:lnSpc>
            </a:pPr>
            <a:r>
              <a:rPr lang="fr-CH" dirty="0"/>
              <a:t>Assurer ses obligations de conformité</a:t>
            </a:r>
          </a:p>
          <a:p>
            <a:pPr algn="just">
              <a:lnSpc>
                <a:spcPct val="130000"/>
              </a:lnSpc>
            </a:pPr>
            <a:r>
              <a:rPr lang="fr-CH" dirty="0"/>
              <a:t>Problématiques (</a:t>
            </a:r>
            <a:r>
              <a:rPr lang="fr-CH" dirty="0" err="1"/>
              <a:t>Combs</a:t>
            </a:r>
            <a:r>
              <a:rPr lang="fr-CH" dirty="0"/>
              <a:t> 2020) :</a:t>
            </a:r>
          </a:p>
          <a:p>
            <a:pPr lvl="1" algn="just">
              <a:lnSpc>
                <a:spcPct val="130000"/>
              </a:lnSpc>
            </a:pPr>
            <a:r>
              <a:rPr lang="fr-CH" dirty="0"/>
              <a:t>Utilisation excessive des fichiers stockés localement</a:t>
            </a:r>
          </a:p>
          <a:p>
            <a:pPr lvl="1" algn="just">
              <a:lnSpc>
                <a:spcPct val="130000"/>
              </a:lnSpc>
            </a:pPr>
            <a:r>
              <a:rPr lang="fr-CH" dirty="0"/>
              <a:t>Partage inapproprié de contenu</a:t>
            </a:r>
          </a:p>
          <a:p>
            <a:pPr lvl="1" algn="just">
              <a:lnSpc>
                <a:spcPct val="130000"/>
              </a:lnSpc>
            </a:pPr>
            <a:r>
              <a:rPr lang="fr-CH" dirty="0"/>
              <a:t>Raccourcissement des processus de révision et d'approbation importants</a:t>
            </a:r>
          </a:p>
        </p:txBody>
      </p:sp>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lstStyle/>
          <a:p>
            <a:r>
              <a:rPr lang="fr-CH" dirty="0"/>
              <a:t>Défis du télétravail</a:t>
            </a:r>
          </a:p>
        </p:txBody>
      </p:sp>
      <p:pic>
        <p:nvPicPr>
          <p:cNvPr id="5"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738" y="1782666"/>
            <a:ext cx="4183062" cy="4183062"/>
          </a:xfrm>
          <a:prstGeom prst="rect">
            <a:avLst/>
          </a:prstGeom>
        </p:spPr>
      </p:pic>
    </p:spTree>
    <p:extLst>
      <p:ext uri="{BB962C8B-B14F-4D97-AF65-F5344CB8AC3E}">
        <p14:creationId xmlns:p14="http://schemas.microsoft.com/office/powerpoint/2010/main" val="386366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foGov_IndustrySurvey_MAY2021.pdf - Adobe Acrobat Pro DC (32-bit)"/>
          <p:cNvPicPr>
            <a:picLocks noChangeAspect="1"/>
          </p:cNvPicPr>
          <p:nvPr/>
        </p:nvPicPr>
        <p:blipFill rotWithShape="1">
          <a:blip r:embed="rId2">
            <a:extLst>
              <a:ext uri="{28A0092B-C50C-407E-A947-70E740481C1C}">
                <a14:useLocalDpi xmlns:a14="http://schemas.microsoft.com/office/drawing/2010/main" val="0"/>
              </a:ext>
            </a:extLst>
          </a:blip>
          <a:srcRect l="24661" t="23974" r="28327" b="4107"/>
          <a:stretch/>
        </p:blipFill>
        <p:spPr>
          <a:xfrm>
            <a:off x="3431309" y="1728439"/>
            <a:ext cx="5329382" cy="4932219"/>
          </a:xfrm>
          <a:prstGeom prst="rect">
            <a:avLst/>
          </a:prstGeom>
        </p:spPr>
      </p:pic>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lstStyle/>
          <a:p>
            <a:r>
              <a:rPr lang="fr-CH" dirty="0"/>
              <a:t>IG en Australie et Nouvelle-Zélande: enquête 2021 </a:t>
            </a:r>
          </a:p>
        </p:txBody>
      </p:sp>
      <p:sp>
        <p:nvSpPr>
          <p:cNvPr id="7" name="Rectangle 6"/>
          <p:cNvSpPr/>
          <p:nvPr/>
        </p:nvSpPr>
        <p:spPr>
          <a:xfrm>
            <a:off x="3552025" y="6298413"/>
            <a:ext cx="2331087" cy="246221"/>
          </a:xfrm>
          <a:prstGeom prst="rect">
            <a:avLst/>
          </a:prstGeom>
        </p:spPr>
        <p:txBody>
          <a:bodyPr wrap="none">
            <a:spAutoFit/>
          </a:bodyPr>
          <a:lstStyle/>
          <a:p>
            <a:pPr algn="r"/>
            <a:r>
              <a:rPr lang="fr-CH" sz="1000" dirty="0"/>
              <a:t>(Information </a:t>
            </a:r>
            <a:r>
              <a:rPr lang="fr-CH" sz="1000" dirty="0" err="1"/>
              <a:t>Governance</a:t>
            </a:r>
            <a:r>
              <a:rPr lang="fr-CH" sz="1000" dirty="0"/>
              <a:t> ANZ 2021, p. 3)</a:t>
            </a:r>
          </a:p>
        </p:txBody>
      </p:sp>
    </p:spTree>
    <p:extLst>
      <p:ext uri="{BB962C8B-B14F-4D97-AF65-F5344CB8AC3E}">
        <p14:creationId xmlns:p14="http://schemas.microsoft.com/office/powerpoint/2010/main" val="1952729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InfoGov_IndustrySurvey_MAY2021.pdf - Adobe Acrobat Pro DC (32-bit)"/>
          <p:cNvPicPr>
            <a:picLocks noChangeAspect="1"/>
          </p:cNvPicPr>
          <p:nvPr/>
        </p:nvPicPr>
        <p:blipFill rotWithShape="1">
          <a:blip r:embed="rId2">
            <a:extLst>
              <a:ext uri="{28A0092B-C50C-407E-A947-70E740481C1C}">
                <a14:useLocalDpi xmlns:a14="http://schemas.microsoft.com/office/drawing/2010/main" val="0"/>
              </a:ext>
            </a:extLst>
          </a:blip>
          <a:srcRect l="24091" t="28013" r="30772"/>
          <a:stretch/>
        </p:blipFill>
        <p:spPr>
          <a:xfrm>
            <a:off x="6236854" y="1597891"/>
            <a:ext cx="5116946" cy="4936836"/>
          </a:xfrm>
          <a:prstGeom prst="rect">
            <a:avLst/>
          </a:prstGeom>
        </p:spPr>
      </p:pic>
      <p:sp>
        <p:nvSpPr>
          <p:cNvPr id="2" name="Espace réservé du contenu 1"/>
          <p:cNvSpPr>
            <a:spLocks noGrp="1"/>
          </p:cNvSpPr>
          <p:nvPr>
            <p:ph idx="1"/>
          </p:nvPr>
        </p:nvSpPr>
        <p:spPr/>
        <p:txBody>
          <a:bodyPr/>
          <a:lstStyle/>
          <a:p>
            <a:r>
              <a:rPr lang="fr-CH" dirty="0"/>
              <a:t>Efficience administrative</a:t>
            </a:r>
          </a:p>
          <a:p>
            <a:r>
              <a:rPr lang="fr-CH" dirty="0"/>
              <a:t>Conformité</a:t>
            </a:r>
          </a:p>
          <a:p>
            <a:r>
              <a:rPr lang="fr-CH" dirty="0"/>
              <a:t>Transition numérique</a:t>
            </a:r>
          </a:p>
          <a:p>
            <a:r>
              <a:rPr lang="fr-CH" dirty="0"/>
              <a:t>Risques informationnels</a:t>
            </a:r>
          </a:p>
        </p:txBody>
      </p:sp>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lstStyle/>
          <a:p>
            <a:r>
              <a:rPr lang="fr-CH" dirty="0"/>
              <a:t>Les principaux facteurs motivant les projets d'IG</a:t>
            </a:r>
          </a:p>
        </p:txBody>
      </p:sp>
      <p:sp>
        <p:nvSpPr>
          <p:cNvPr id="6" name="Rectangle à coins arrondis 5"/>
          <p:cNvSpPr/>
          <p:nvPr/>
        </p:nvSpPr>
        <p:spPr>
          <a:xfrm>
            <a:off x="6323009" y="1597891"/>
            <a:ext cx="4945355" cy="173643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3991922" y="6278482"/>
            <a:ext cx="2331087" cy="246221"/>
          </a:xfrm>
          <a:prstGeom prst="rect">
            <a:avLst/>
          </a:prstGeom>
        </p:spPr>
        <p:txBody>
          <a:bodyPr wrap="none">
            <a:spAutoFit/>
          </a:bodyPr>
          <a:lstStyle/>
          <a:p>
            <a:pPr algn="r"/>
            <a:r>
              <a:rPr lang="fr-CH" sz="1000" dirty="0"/>
              <a:t>(Information </a:t>
            </a:r>
            <a:r>
              <a:rPr lang="fr-CH" sz="1000" dirty="0" err="1"/>
              <a:t>Governance</a:t>
            </a:r>
            <a:r>
              <a:rPr lang="fr-CH" sz="1000" dirty="0"/>
              <a:t> ANZ 2021, p. 8)</a:t>
            </a:r>
          </a:p>
        </p:txBody>
      </p:sp>
    </p:spTree>
    <p:extLst>
      <p:ext uri="{BB962C8B-B14F-4D97-AF65-F5344CB8AC3E}">
        <p14:creationId xmlns:p14="http://schemas.microsoft.com/office/powerpoint/2010/main" val="99053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Contexte et incitatifs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169" y="1070517"/>
            <a:ext cx="9835662" cy="5053495"/>
          </a:xfrm>
          <a:prstGeom prst="rect">
            <a:avLst/>
          </a:prstGeom>
        </p:spPr>
      </p:pic>
      <p:sp>
        <p:nvSpPr>
          <p:cNvPr id="2" name="Rectangle 1"/>
          <p:cNvSpPr/>
          <p:nvPr/>
        </p:nvSpPr>
        <p:spPr>
          <a:xfrm>
            <a:off x="5445822" y="6124012"/>
            <a:ext cx="1300356" cy="246221"/>
          </a:xfrm>
          <a:prstGeom prst="rect">
            <a:avLst/>
          </a:prstGeom>
        </p:spPr>
        <p:txBody>
          <a:bodyPr wrap="none">
            <a:spAutoFit/>
          </a:bodyPr>
          <a:lstStyle/>
          <a:p>
            <a:pPr algn="ctr"/>
            <a:r>
              <a:rPr lang="fr-CH" sz="1000" dirty="0"/>
              <a:t>(</a:t>
            </a:r>
            <a:r>
              <a:rPr lang="fr-CH" sz="1000" dirty="0" err="1"/>
              <a:t>Visiativ</a:t>
            </a:r>
            <a:r>
              <a:rPr lang="fr-CH" sz="1000" dirty="0"/>
              <a:t> </a:t>
            </a:r>
            <a:r>
              <a:rPr lang="fr-CH" sz="1000" dirty="0" err="1"/>
              <a:t>Industry</a:t>
            </a:r>
            <a:r>
              <a:rPr lang="fr-CH" sz="1000" dirty="0"/>
              <a:t> </a:t>
            </a:r>
            <a:r>
              <a:rPr lang="fr-CH" sz="1000" dirty="0" err="1"/>
              <a:t>s.d</a:t>
            </a:r>
            <a:r>
              <a:rPr lang="fr-CH" sz="1000" dirty="0"/>
              <a:t>.)</a:t>
            </a:r>
          </a:p>
        </p:txBody>
      </p:sp>
    </p:spTree>
    <p:extLst>
      <p:ext uri="{BB962C8B-B14F-4D97-AF65-F5344CB8AC3E}">
        <p14:creationId xmlns:p14="http://schemas.microsoft.com/office/powerpoint/2010/main" val="1570582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foGov_IndustrySurvey_MAY2021.pdf - Adobe Acrobat Pro DC (32-bit)"/>
          <p:cNvPicPr>
            <a:picLocks noChangeAspect="1"/>
          </p:cNvPicPr>
          <p:nvPr/>
        </p:nvPicPr>
        <p:blipFill rotWithShape="1">
          <a:blip r:embed="rId2">
            <a:extLst>
              <a:ext uri="{28A0092B-C50C-407E-A947-70E740481C1C}">
                <a14:useLocalDpi xmlns:a14="http://schemas.microsoft.com/office/drawing/2010/main" val="0"/>
              </a:ext>
            </a:extLst>
          </a:blip>
          <a:srcRect l="25394" t="22357" r="28327" b="16095"/>
          <a:stretch/>
        </p:blipFill>
        <p:spPr>
          <a:xfrm>
            <a:off x="3472871" y="1728438"/>
            <a:ext cx="6086765" cy="4897275"/>
          </a:xfrm>
          <a:prstGeom prst="rect">
            <a:avLst/>
          </a:prstGeom>
        </p:spPr>
      </p:pic>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lstStyle/>
          <a:p>
            <a:r>
              <a:rPr lang="fr-CH" dirty="0"/>
              <a:t>Maturité de la gouvernance informationnelle</a:t>
            </a:r>
          </a:p>
        </p:txBody>
      </p:sp>
      <p:sp>
        <p:nvSpPr>
          <p:cNvPr id="6" name="Rectangle 5"/>
          <p:cNvSpPr/>
          <p:nvPr/>
        </p:nvSpPr>
        <p:spPr>
          <a:xfrm>
            <a:off x="2714950" y="6379492"/>
            <a:ext cx="2642679" cy="246221"/>
          </a:xfrm>
          <a:prstGeom prst="rect">
            <a:avLst/>
          </a:prstGeom>
        </p:spPr>
        <p:txBody>
          <a:bodyPr wrap="square">
            <a:spAutoFit/>
          </a:bodyPr>
          <a:lstStyle/>
          <a:p>
            <a:pPr algn="ctr"/>
            <a:r>
              <a:rPr lang="fr-CH" sz="1000" dirty="0"/>
              <a:t>(Information </a:t>
            </a:r>
            <a:r>
              <a:rPr lang="fr-CH" sz="1000" dirty="0" err="1"/>
              <a:t>Governance</a:t>
            </a:r>
            <a:r>
              <a:rPr lang="fr-CH" sz="1000" dirty="0"/>
              <a:t> ANZ 2021, p. 9)</a:t>
            </a:r>
          </a:p>
        </p:txBody>
      </p:sp>
    </p:spTree>
    <p:extLst>
      <p:ext uri="{BB962C8B-B14F-4D97-AF65-F5344CB8AC3E}">
        <p14:creationId xmlns:p14="http://schemas.microsoft.com/office/powerpoint/2010/main" val="71868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lstStyle/>
          <a:p>
            <a:r>
              <a:rPr lang="fr-CH" dirty="0"/>
              <a:t>10 éléments à savoir sur l'automatisation de la GI</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782665"/>
            <a:ext cx="4468981" cy="204018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642" y="1728439"/>
            <a:ext cx="4713158" cy="204018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3896523"/>
            <a:ext cx="4468980" cy="206938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685" y="3896523"/>
            <a:ext cx="4481072" cy="2074979"/>
          </a:xfrm>
          <a:prstGeom prst="rect">
            <a:avLst/>
          </a:prstGeom>
        </p:spPr>
      </p:pic>
      <p:sp>
        <p:nvSpPr>
          <p:cNvPr id="9" name="Rectangle 8"/>
          <p:cNvSpPr/>
          <p:nvPr/>
        </p:nvSpPr>
        <p:spPr>
          <a:xfrm>
            <a:off x="5670242" y="6020131"/>
            <a:ext cx="851515" cy="246221"/>
          </a:xfrm>
          <a:prstGeom prst="rect">
            <a:avLst/>
          </a:prstGeom>
        </p:spPr>
        <p:txBody>
          <a:bodyPr wrap="none">
            <a:spAutoFit/>
          </a:bodyPr>
          <a:lstStyle/>
          <a:p>
            <a:r>
              <a:rPr lang="fr-CH" sz="1000" dirty="0"/>
              <a:t>(AIIM 2019)</a:t>
            </a:r>
          </a:p>
        </p:txBody>
      </p:sp>
    </p:spTree>
    <p:extLst>
      <p:ext uri="{BB962C8B-B14F-4D97-AF65-F5344CB8AC3E}">
        <p14:creationId xmlns:p14="http://schemas.microsoft.com/office/powerpoint/2010/main" val="13471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lstStyle/>
          <a:p>
            <a:r>
              <a:rPr lang="fr-CH" dirty="0"/>
              <a:t>10 éléments à savoir sur l'automatisation de la GI</a:t>
            </a:r>
          </a:p>
        </p:txBody>
      </p:sp>
      <p:sp>
        <p:nvSpPr>
          <p:cNvPr id="9" name="Rectangle 8"/>
          <p:cNvSpPr/>
          <p:nvPr/>
        </p:nvSpPr>
        <p:spPr>
          <a:xfrm>
            <a:off x="5670242" y="6020131"/>
            <a:ext cx="851515" cy="246221"/>
          </a:xfrm>
          <a:prstGeom prst="rect">
            <a:avLst/>
          </a:prstGeom>
        </p:spPr>
        <p:txBody>
          <a:bodyPr wrap="none">
            <a:spAutoFit/>
          </a:bodyPr>
          <a:lstStyle/>
          <a:p>
            <a:r>
              <a:rPr lang="fr-CH" sz="1000" dirty="0"/>
              <a:t>(AIIM 2019)</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28439"/>
            <a:ext cx="4350451" cy="2077341"/>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5" y="1728438"/>
            <a:ext cx="4486173" cy="207734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896523"/>
            <a:ext cx="4586090" cy="2123608"/>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6768" y="3896523"/>
            <a:ext cx="4586090" cy="2123608"/>
          </a:xfrm>
          <a:prstGeom prst="rect">
            <a:avLst/>
          </a:prstGeom>
        </p:spPr>
      </p:pic>
    </p:spTree>
    <p:extLst>
      <p:ext uri="{BB962C8B-B14F-4D97-AF65-F5344CB8AC3E}">
        <p14:creationId xmlns:p14="http://schemas.microsoft.com/office/powerpoint/2010/main" val="195691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Perspectives</a:t>
            </a:r>
          </a:p>
        </p:txBody>
      </p:sp>
      <p:sp>
        <p:nvSpPr>
          <p:cNvPr id="4" name="Espace réservé du texte 3"/>
          <p:cNvSpPr>
            <a:spLocks noGrp="1"/>
          </p:cNvSpPr>
          <p:nvPr>
            <p:ph type="body" sz="quarter" idx="14"/>
          </p:nvPr>
        </p:nvSpPr>
        <p:spPr/>
        <p:txBody>
          <a:bodyPr/>
          <a:lstStyle/>
          <a:p>
            <a:r>
              <a:rPr lang="fr-CH" dirty="0"/>
              <a:t>10 éléments à savoir sur l'automatisation de la GI</a:t>
            </a:r>
          </a:p>
        </p:txBody>
      </p:sp>
      <p:sp>
        <p:nvSpPr>
          <p:cNvPr id="9" name="Rectangle 8"/>
          <p:cNvSpPr/>
          <p:nvPr/>
        </p:nvSpPr>
        <p:spPr>
          <a:xfrm>
            <a:off x="5670242" y="6020131"/>
            <a:ext cx="851515" cy="246221"/>
          </a:xfrm>
          <a:prstGeom prst="rect">
            <a:avLst/>
          </a:prstGeom>
        </p:spPr>
        <p:txBody>
          <a:bodyPr wrap="none">
            <a:spAutoFit/>
          </a:bodyPr>
          <a:lstStyle/>
          <a:p>
            <a:r>
              <a:rPr lang="fr-CH" sz="1000" dirty="0"/>
              <a:t>(AIIM 2019)</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28437"/>
            <a:ext cx="4486173" cy="2077341"/>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4" y="1728437"/>
            <a:ext cx="4486173" cy="2142148"/>
          </a:xfrm>
          <a:prstGeom prst="rect">
            <a:avLst/>
          </a:prstGeom>
        </p:spPr>
      </p:pic>
    </p:spTree>
    <p:extLst>
      <p:ext uri="{BB962C8B-B14F-4D97-AF65-F5344CB8AC3E}">
        <p14:creationId xmlns:p14="http://schemas.microsoft.com/office/powerpoint/2010/main" val="39188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algn="just">
              <a:spcBef>
                <a:spcPts val="1200"/>
              </a:spcBef>
              <a:spcAft>
                <a:spcPts val="0"/>
              </a:spcAft>
            </a:pPr>
            <a:r>
              <a:rPr lang="fr-CH" sz="1050" dirty="0">
                <a:ea typeface="Times New Roman" panose="02020603050405020304" pitchFamily="18" charset="0"/>
              </a:rPr>
              <a:t>ARMA INTERNATIONAL, 2012. </a:t>
            </a:r>
            <a:r>
              <a:rPr lang="fr-CH" sz="1050" i="1" dirty="0" err="1">
                <a:ea typeface="Times New Roman" panose="02020603050405020304" pitchFamily="18" charset="0"/>
              </a:rPr>
              <a:t>Glossary</a:t>
            </a:r>
            <a:r>
              <a:rPr lang="fr-CH" sz="1050" i="1" dirty="0">
                <a:ea typeface="Times New Roman" panose="02020603050405020304" pitchFamily="18" charset="0"/>
              </a:rPr>
              <a:t> of records and information management </a:t>
            </a:r>
            <a:r>
              <a:rPr lang="fr-CH" sz="1050" i="1" dirty="0" err="1">
                <a:ea typeface="Times New Roman" panose="02020603050405020304" pitchFamily="18" charset="0"/>
              </a:rPr>
              <a:t>terms</a:t>
            </a:r>
            <a:r>
              <a:rPr lang="fr-CH" sz="1050" dirty="0">
                <a:ea typeface="Times New Roman" panose="02020603050405020304" pitchFamily="18" charset="0"/>
              </a:rPr>
              <a:t>. Overland Park, KS, ARMA International</a:t>
            </a:r>
          </a:p>
          <a:p>
            <a:pPr algn="just">
              <a:spcBef>
                <a:spcPts val="1200"/>
              </a:spcBef>
              <a:spcAft>
                <a:spcPts val="0"/>
              </a:spcAft>
            </a:pPr>
            <a:r>
              <a:rPr lang="fr-CH" sz="1050" dirty="0">
                <a:ea typeface="Times New Roman" panose="02020603050405020304" pitchFamily="18" charset="0"/>
              </a:rPr>
              <a:t>ASSOCIATION FOR INTELLIGENT INFORMATION MANAGEMENT (AIIM), 2019. </a:t>
            </a:r>
            <a:r>
              <a:rPr lang="en-US" sz="1050" i="1" dirty="0">
                <a:ea typeface="Times New Roman" panose="02020603050405020304" pitchFamily="18" charset="0"/>
              </a:rPr>
              <a:t>10 Things You Need to Know About Automating Information Governance</a:t>
            </a:r>
            <a:r>
              <a:rPr lang="en-US" sz="1050" dirty="0">
                <a:ea typeface="Times New Roman" panose="02020603050405020304" pitchFamily="18" charset="0"/>
              </a:rPr>
              <a:t> [</a:t>
            </a:r>
            <a:r>
              <a:rPr lang="en-US" sz="1050" dirty="0" err="1">
                <a:ea typeface="Times New Roman" panose="02020603050405020304" pitchFamily="18" charset="0"/>
              </a:rPr>
              <a:t>en</a:t>
            </a:r>
            <a:r>
              <a:rPr lang="en-US" sz="1050" dirty="0">
                <a:ea typeface="Times New Roman" panose="02020603050405020304" pitchFamily="18" charset="0"/>
              </a:rPr>
              <a:t> </a:t>
            </a:r>
            <a:r>
              <a:rPr lang="en-US" sz="1050" dirty="0" err="1">
                <a:ea typeface="Times New Roman" panose="02020603050405020304" pitchFamily="18" charset="0"/>
              </a:rPr>
              <a:t>ligne</a:t>
            </a:r>
            <a:r>
              <a:rPr lang="en-US" sz="1050" dirty="0">
                <a:ea typeface="Times New Roman" panose="02020603050405020304" pitchFamily="18" charset="0"/>
              </a:rPr>
              <a:t>]. </a:t>
            </a:r>
            <a:r>
              <a:rPr lang="fr-CH" sz="1050" dirty="0">
                <a:ea typeface="Times New Roman" panose="02020603050405020304" pitchFamily="18" charset="0"/>
              </a:rPr>
              <a:t>[Consulté le 24 novembre 2021] Disponible à l'adresse : </a:t>
            </a:r>
            <a:r>
              <a:rPr lang="fr-CH" sz="1050" u="sng" dirty="0">
                <a:solidFill>
                  <a:srgbClr val="0000FF"/>
                </a:solidFill>
                <a:ea typeface="Times New Roman" panose="02020603050405020304" pitchFamily="18" charset="0"/>
                <a:hlinkClick r:id="rId2"/>
              </a:rPr>
              <a:t>https://info.aiim.org/10-things-you-need-to-know-about-automating-information-governance</a:t>
            </a:r>
            <a:endParaRPr lang="fr-CH" sz="1050" dirty="0">
              <a:ea typeface="Times New Roman" panose="02020603050405020304" pitchFamily="18" charset="0"/>
            </a:endParaRPr>
          </a:p>
          <a:p>
            <a:pPr algn="just">
              <a:spcBef>
                <a:spcPts val="1200"/>
              </a:spcBef>
              <a:spcAft>
                <a:spcPts val="0"/>
              </a:spcAft>
            </a:pPr>
            <a:r>
              <a:rPr lang="en-US" sz="1050" dirty="0">
                <a:ea typeface="Times New Roman" panose="02020603050405020304" pitchFamily="18" charset="0"/>
              </a:rPr>
              <a:t>COMBS, Tara, 2020. Remote Working: The Information Governance Challenge of the Decade. </a:t>
            </a:r>
            <a:r>
              <a:rPr lang="en-US" sz="1050" i="1" dirty="0">
                <a:ea typeface="Times New Roman" panose="02020603050405020304" pitchFamily="18" charset="0"/>
              </a:rPr>
              <a:t>GRC World Forums</a:t>
            </a:r>
            <a:r>
              <a:rPr lang="en-US" sz="1050" dirty="0">
                <a:ea typeface="Times New Roman" panose="02020603050405020304" pitchFamily="18" charset="0"/>
              </a:rPr>
              <a:t> [</a:t>
            </a:r>
            <a:r>
              <a:rPr lang="en-US" sz="1050" dirty="0" err="1">
                <a:ea typeface="Times New Roman" panose="02020603050405020304" pitchFamily="18" charset="0"/>
              </a:rPr>
              <a:t>en</a:t>
            </a:r>
            <a:r>
              <a:rPr lang="en-US" sz="1050" dirty="0">
                <a:ea typeface="Times New Roman" panose="02020603050405020304" pitchFamily="18" charset="0"/>
              </a:rPr>
              <a:t> </a:t>
            </a:r>
            <a:r>
              <a:rPr lang="en-US" sz="1050" dirty="0" err="1">
                <a:ea typeface="Times New Roman" panose="02020603050405020304" pitchFamily="18" charset="0"/>
              </a:rPr>
              <a:t>ligne</a:t>
            </a:r>
            <a:r>
              <a:rPr lang="en-US" sz="1050" dirty="0">
                <a:ea typeface="Times New Roman" panose="02020603050405020304" pitchFamily="18" charset="0"/>
              </a:rPr>
              <a:t>]. 14 </a:t>
            </a:r>
            <a:r>
              <a:rPr lang="en-US" sz="1050" dirty="0" err="1">
                <a:ea typeface="Times New Roman" panose="02020603050405020304" pitchFamily="18" charset="0"/>
              </a:rPr>
              <a:t>mai</a:t>
            </a:r>
            <a:r>
              <a:rPr lang="en-US" sz="1050" dirty="0">
                <a:ea typeface="Times New Roman" panose="02020603050405020304" pitchFamily="18" charset="0"/>
              </a:rPr>
              <a:t> 2020. [</a:t>
            </a:r>
            <a:r>
              <a:rPr lang="en-US" sz="1050" dirty="0" err="1">
                <a:ea typeface="Times New Roman" panose="02020603050405020304" pitchFamily="18" charset="0"/>
              </a:rPr>
              <a:t>Consulté</a:t>
            </a:r>
            <a:r>
              <a:rPr lang="en-US" sz="1050" dirty="0">
                <a:ea typeface="Times New Roman" panose="02020603050405020304" pitchFamily="18" charset="0"/>
              </a:rPr>
              <a:t> le 24 </a:t>
            </a:r>
            <a:r>
              <a:rPr lang="en-US" sz="1050" dirty="0" err="1">
                <a:ea typeface="Times New Roman" panose="02020603050405020304" pitchFamily="18" charset="0"/>
              </a:rPr>
              <a:t>novembre</a:t>
            </a:r>
            <a:r>
              <a:rPr lang="en-US" sz="1050" dirty="0">
                <a:ea typeface="Times New Roman" panose="02020603050405020304" pitchFamily="18" charset="0"/>
              </a:rPr>
              <a:t> 2021]. </a:t>
            </a:r>
            <a:r>
              <a:rPr lang="en-US" sz="1050" dirty="0" err="1">
                <a:ea typeface="Times New Roman" panose="02020603050405020304" pitchFamily="18" charset="0"/>
              </a:rPr>
              <a:t>Disponible</a:t>
            </a:r>
            <a:r>
              <a:rPr lang="en-US" sz="1050" dirty="0">
                <a:ea typeface="Times New Roman" panose="02020603050405020304" pitchFamily="18" charset="0"/>
              </a:rPr>
              <a:t> à </a:t>
            </a:r>
            <a:r>
              <a:rPr lang="en-US" sz="1050" dirty="0" err="1">
                <a:ea typeface="Times New Roman" panose="02020603050405020304" pitchFamily="18" charset="0"/>
              </a:rPr>
              <a:t>l'adresse</a:t>
            </a:r>
            <a:r>
              <a:rPr lang="en-US" sz="1050" dirty="0">
                <a:ea typeface="Times New Roman" panose="02020603050405020304" pitchFamily="18" charset="0"/>
              </a:rPr>
              <a:t> : </a:t>
            </a:r>
            <a:r>
              <a:rPr lang="en-US" sz="1050" u="sng" dirty="0">
                <a:solidFill>
                  <a:srgbClr val="0000FF"/>
                </a:solidFill>
                <a:ea typeface="Times New Roman" panose="02020603050405020304" pitchFamily="18" charset="0"/>
                <a:hlinkClick r:id="rId3"/>
              </a:rPr>
              <a:t>https://www.grcworldforums.com/governance/remote-working-the-information-governance-challenge-of-the-decade/416.article</a:t>
            </a:r>
            <a:endParaRPr lang="fr-CH" sz="1050" dirty="0">
              <a:ea typeface="Times New Roman" panose="02020603050405020304" pitchFamily="18" charset="0"/>
            </a:endParaRPr>
          </a:p>
          <a:p>
            <a:pPr algn="just">
              <a:spcBef>
                <a:spcPts val="1200"/>
              </a:spcBef>
              <a:spcAft>
                <a:spcPts val="0"/>
              </a:spcAft>
            </a:pPr>
            <a:r>
              <a:rPr lang="en-US" sz="1050" dirty="0">
                <a:ea typeface="Times New Roman" panose="02020603050405020304" pitchFamily="18" charset="0"/>
              </a:rPr>
              <a:t>CRAINE, Kevin, 2021. Remote Work and Information Governance. </a:t>
            </a:r>
            <a:r>
              <a:rPr lang="en-US" sz="1050" i="1" dirty="0">
                <a:ea typeface="Times New Roman" panose="02020603050405020304" pitchFamily="18" charset="0"/>
              </a:rPr>
              <a:t>Workflow</a:t>
            </a:r>
            <a:r>
              <a:rPr lang="en-US" sz="1050" dirty="0">
                <a:ea typeface="Times New Roman" panose="02020603050405020304" pitchFamily="18" charset="0"/>
              </a:rPr>
              <a:t> [</a:t>
            </a:r>
            <a:r>
              <a:rPr lang="en-US" sz="1050" dirty="0" err="1">
                <a:ea typeface="Times New Roman" panose="02020603050405020304" pitchFamily="18" charset="0"/>
              </a:rPr>
              <a:t>en</a:t>
            </a:r>
            <a:r>
              <a:rPr lang="en-US" sz="1050" dirty="0">
                <a:ea typeface="Times New Roman" panose="02020603050405020304" pitchFamily="18" charset="0"/>
              </a:rPr>
              <a:t> </a:t>
            </a:r>
            <a:r>
              <a:rPr lang="en-US" sz="1050" dirty="0" err="1">
                <a:ea typeface="Times New Roman" panose="02020603050405020304" pitchFamily="18" charset="0"/>
              </a:rPr>
              <a:t>ligne</a:t>
            </a:r>
            <a:r>
              <a:rPr lang="en-US" sz="1050" dirty="0">
                <a:ea typeface="Times New Roman" panose="02020603050405020304" pitchFamily="18" charset="0"/>
              </a:rPr>
              <a:t>]. 13 </a:t>
            </a:r>
            <a:r>
              <a:rPr lang="en-US" sz="1050" dirty="0" err="1">
                <a:ea typeface="Times New Roman" panose="02020603050405020304" pitchFamily="18" charset="0"/>
              </a:rPr>
              <a:t>septembre</a:t>
            </a:r>
            <a:r>
              <a:rPr lang="en-US" sz="1050" dirty="0">
                <a:ea typeface="Times New Roman" panose="02020603050405020304" pitchFamily="18" charset="0"/>
              </a:rPr>
              <a:t> 2021. [</a:t>
            </a:r>
            <a:r>
              <a:rPr lang="en-US" sz="1050" dirty="0" err="1">
                <a:ea typeface="Times New Roman" panose="02020603050405020304" pitchFamily="18" charset="0"/>
              </a:rPr>
              <a:t>Consulté</a:t>
            </a:r>
            <a:r>
              <a:rPr lang="en-US" sz="1050" dirty="0">
                <a:ea typeface="Times New Roman" panose="02020603050405020304" pitchFamily="18" charset="0"/>
              </a:rPr>
              <a:t> le 23 </a:t>
            </a:r>
            <a:r>
              <a:rPr lang="en-US" sz="1050" dirty="0" err="1">
                <a:ea typeface="Times New Roman" panose="02020603050405020304" pitchFamily="18" charset="0"/>
              </a:rPr>
              <a:t>novembre</a:t>
            </a:r>
            <a:r>
              <a:rPr lang="en-US" sz="1050" dirty="0">
                <a:ea typeface="Times New Roman" panose="02020603050405020304" pitchFamily="18" charset="0"/>
              </a:rPr>
              <a:t> 2021]. </a:t>
            </a:r>
            <a:r>
              <a:rPr lang="en-US" sz="1050" dirty="0" err="1">
                <a:ea typeface="Times New Roman" panose="02020603050405020304" pitchFamily="18" charset="0"/>
              </a:rPr>
              <a:t>Disponible</a:t>
            </a:r>
            <a:r>
              <a:rPr lang="en-US" sz="1050" dirty="0">
                <a:ea typeface="Times New Roman" panose="02020603050405020304" pitchFamily="18" charset="0"/>
              </a:rPr>
              <a:t> à </a:t>
            </a:r>
            <a:r>
              <a:rPr lang="en-US" sz="1050" dirty="0" err="1">
                <a:ea typeface="Times New Roman" panose="02020603050405020304" pitchFamily="18" charset="0"/>
              </a:rPr>
              <a:t>l'adresse</a:t>
            </a:r>
            <a:r>
              <a:rPr lang="en-US" sz="1050" dirty="0">
                <a:ea typeface="Times New Roman" panose="02020603050405020304" pitchFamily="18" charset="0"/>
              </a:rPr>
              <a:t> : </a:t>
            </a:r>
            <a:r>
              <a:rPr lang="en-US" sz="1050" u="sng" dirty="0">
                <a:solidFill>
                  <a:srgbClr val="0000FF"/>
                </a:solidFill>
                <a:ea typeface="Times New Roman" panose="02020603050405020304" pitchFamily="18" charset="0"/>
                <a:hlinkClick r:id="rId4"/>
              </a:rPr>
              <a:t>https://www.workflowotg.com/remote-work-and-information-governance/</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DAWSON, Pat, 2019. Information </a:t>
            </a:r>
            <a:r>
              <a:rPr lang="fr-CH" sz="1050" dirty="0" err="1">
                <a:ea typeface="Times New Roman" panose="02020603050405020304" pitchFamily="18" charset="0"/>
              </a:rPr>
              <a:t>Governance</a:t>
            </a:r>
            <a:r>
              <a:rPr lang="fr-CH" sz="1050" dirty="0">
                <a:ea typeface="Times New Roman" panose="02020603050405020304" pitchFamily="18" charset="0"/>
              </a:rPr>
              <a:t> Innovations in 2019. </a:t>
            </a:r>
            <a:r>
              <a:rPr lang="fr-CH" sz="1050" i="1" dirty="0" err="1">
                <a:ea typeface="Times New Roman" panose="02020603050405020304" pitchFamily="18" charset="0"/>
              </a:rPr>
              <a:t>Everteam</a:t>
            </a:r>
            <a:r>
              <a:rPr lang="fr-CH" sz="1050" dirty="0">
                <a:ea typeface="Times New Roman" panose="02020603050405020304" pitchFamily="18" charset="0"/>
              </a:rPr>
              <a:t> [en ligne]. 22 janvier 2019. [Consulté le 24 novembre 2021]. Disponible à l'adresse : </a:t>
            </a:r>
            <a:r>
              <a:rPr lang="fr-CH" sz="1050" u="sng" dirty="0">
                <a:solidFill>
                  <a:srgbClr val="0000FF"/>
                </a:solidFill>
                <a:ea typeface="Times New Roman" panose="02020603050405020304" pitchFamily="18" charset="0"/>
                <a:hlinkClick r:id="rId5"/>
              </a:rPr>
              <a:t>https://www.everteam.com/en/information-governance-innovations-in-2019/</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FROST, Robert B. et CHOO, Chun Wei, 2017. </a:t>
            </a:r>
            <a:r>
              <a:rPr lang="fr-CH" sz="1050" dirty="0" err="1">
                <a:ea typeface="Times New Roman" panose="02020603050405020304" pitchFamily="18" charset="0"/>
              </a:rPr>
              <a:t>Revisiting</a:t>
            </a:r>
            <a:r>
              <a:rPr lang="fr-CH" sz="1050" dirty="0">
                <a:ea typeface="Times New Roman" panose="02020603050405020304" pitchFamily="18" charset="0"/>
              </a:rPr>
              <a:t> the information audit: A </a:t>
            </a:r>
            <a:r>
              <a:rPr lang="fr-CH" sz="1050" dirty="0" err="1">
                <a:ea typeface="Times New Roman" panose="02020603050405020304" pitchFamily="18" charset="0"/>
              </a:rPr>
              <a:t>systematic</a:t>
            </a:r>
            <a:r>
              <a:rPr lang="fr-CH" sz="1050" dirty="0">
                <a:ea typeface="Times New Roman" panose="02020603050405020304" pitchFamily="18" charset="0"/>
              </a:rPr>
              <a:t> </a:t>
            </a:r>
            <a:r>
              <a:rPr lang="fr-CH" sz="1050" dirty="0" err="1">
                <a:ea typeface="Times New Roman" panose="02020603050405020304" pitchFamily="18" charset="0"/>
              </a:rPr>
              <a:t>literature</a:t>
            </a:r>
            <a:r>
              <a:rPr lang="fr-CH" sz="1050" dirty="0">
                <a:ea typeface="Times New Roman" panose="02020603050405020304" pitchFamily="18" charset="0"/>
              </a:rPr>
              <a:t> </a:t>
            </a:r>
            <a:r>
              <a:rPr lang="fr-CH" sz="1050" dirty="0" err="1">
                <a:ea typeface="Times New Roman" panose="02020603050405020304" pitchFamily="18" charset="0"/>
              </a:rPr>
              <a:t>review</a:t>
            </a:r>
            <a:r>
              <a:rPr lang="fr-CH" sz="1050" dirty="0">
                <a:ea typeface="Times New Roman" panose="02020603050405020304" pitchFamily="18" charset="0"/>
              </a:rPr>
              <a:t> and </a:t>
            </a:r>
            <a:r>
              <a:rPr lang="fr-CH" sz="1050" dirty="0" err="1">
                <a:ea typeface="Times New Roman" panose="02020603050405020304" pitchFamily="18" charset="0"/>
              </a:rPr>
              <a:t>synthesis</a:t>
            </a:r>
            <a:r>
              <a:rPr lang="fr-CH" sz="1050" dirty="0">
                <a:ea typeface="Times New Roman" panose="02020603050405020304" pitchFamily="18" charset="0"/>
              </a:rPr>
              <a:t>. </a:t>
            </a:r>
            <a:r>
              <a:rPr lang="fr-CH" sz="1050" i="1" dirty="0">
                <a:ea typeface="Times New Roman" panose="02020603050405020304" pitchFamily="18" charset="0"/>
              </a:rPr>
              <a:t>International Journal of Information Management</a:t>
            </a:r>
            <a:r>
              <a:rPr lang="fr-CH" sz="1050" dirty="0">
                <a:ea typeface="Times New Roman" panose="02020603050405020304" pitchFamily="18" charset="0"/>
              </a:rPr>
              <a:t> [en ligne]. Février 2017. Vol. 37, n° 1, pp. 1380‑1390. </a:t>
            </a:r>
            <a:r>
              <a:rPr lang="fr-FR" sz="1050" dirty="0">
                <a:ea typeface="Times New Roman" panose="02020603050405020304" pitchFamily="18" charset="0"/>
              </a:rPr>
              <a:t>[Consulté le 1</a:t>
            </a:r>
            <a:r>
              <a:rPr lang="fr-FR" sz="1050" baseline="30000" dirty="0">
                <a:ea typeface="Times New Roman" panose="02020603050405020304" pitchFamily="18" charset="0"/>
              </a:rPr>
              <a:t>er</a:t>
            </a:r>
            <a:r>
              <a:rPr lang="fr-FR" sz="1050" dirty="0">
                <a:ea typeface="Times New Roman" panose="02020603050405020304" pitchFamily="18" charset="0"/>
              </a:rPr>
              <a:t> octobre 2021]. Disponible à l’adresse : </a:t>
            </a:r>
            <a:r>
              <a:rPr lang="fr-FR" sz="1050" u="sng" dirty="0">
                <a:solidFill>
                  <a:srgbClr val="0000FF"/>
                </a:solidFill>
                <a:ea typeface="Times New Roman" panose="02020603050405020304" pitchFamily="18" charset="0"/>
                <a:hlinkClick r:id="rId6"/>
              </a:rPr>
              <a:t>https://doi.org/10.1016/j.ijinfomgt.2016.10.001</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GRIFFITHS, Peter, 2012. Information Audit: </a:t>
            </a:r>
            <a:r>
              <a:rPr lang="fr-CH" sz="1050" dirty="0" err="1">
                <a:ea typeface="Times New Roman" panose="02020603050405020304" pitchFamily="18" charset="0"/>
              </a:rPr>
              <a:t>Towards</a:t>
            </a:r>
            <a:r>
              <a:rPr lang="fr-CH" sz="1050" dirty="0">
                <a:ea typeface="Times New Roman" panose="02020603050405020304" pitchFamily="18" charset="0"/>
              </a:rPr>
              <a:t> </a:t>
            </a:r>
            <a:r>
              <a:rPr lang="fr-CH" sz="1050" dirty="0" err="1">
                <a:ea typeface="Times New Roman" panose="02020603050405020304" pitchFamily="18" charset="0"/>
              </a:rPr>
              <a:t>common</a:t>
            </a:r>
            <a:r>
              <a:rPr lang="fr-CH" sz="1050" dirty="0">
                <a:ea typeface="Times New Roman" panose="02020603050405020304" pitchFamily="18" charset="0"/>
              </a:rPr>
              <a:t> standards and </a:t>
            </a:r>
            <a:r>
              <a:rPr lang="fr-CH" sz="1050" dirty="0" err="1">
                <a:ea typeface="Times New Roman" panose="02020603050405020304" pitchFamily="18" charset="0"/>
              </a:rPr>
              <a:t>methodology</a:t>
            </a:r>
            <a:r>
              <a:rPr lang="fr-CH" sz="1050" dirty="0">
                <a:ea typeface="Times New Roman" panose="02020603050405020304" pitchFamily="18" charset="0"/>
              </a:rPr>
              <a:t>. </a:t>
            </a:r>
            <a:r>
              <a:rPr lang="fr-CH" sz="1050" i="1" dirty="0">
                <a:ea typeface="Times New Roman" panose="02020603050405020304" pitchFamily="18" charset="0"/>
              </a:rPr>
              <a:t>Business Information </a:t>
            </a:r>
            <a:r>
              <a:rPr lang="fr-CH" sz="1050" i="1" dirty="0" err="1">
                <a:ea typeface="Times New Roman" panose="02020603050405020304" pitchFamily="18" charset="0"/>
              </a:rPr>
              <a:t>Review</a:t>
            </a:r>
            <a:r>
              <a:rPr lang="fr-CH" sz="1050" dirty="0">
                <a:ea typeface="Times New Roman" panose="02020603050405020304" pitchFamily="18" charset="0"/>
              </a:rPr>
              <a:t> [en ligne]. Mars 2012. Vol. 29, n° 1, pp. 39‑51. </a:t>
            </a:r>
            <a:r>
              <a:rPr lang="fr-FR" sz="1050" dirty="0">
                <a:ea typeface="Times New Roman" panose="02020603050405020304" pitchFamily="18" charset="0"/>
              </a:rPr>
              <a:t>[Consulté le 1</a:t>
            </a:r>
            <a:r>
              <a:rPr lang="fr-FR" sz="1050" baseline="30000" dirty="0">
                <a:ea typeface="Times New Roman" panose="02020603050405020304" pitchFamily="18" charset="0"/>
              </a:rPr>
              <a:t>er</a:t>
            </a:r>
            <a:r>
              <a:rPr lang="fr-FR" sz="1050" dirty="0">
                <a:ea typeface="Times New Roman" panose="02020603050405020304" pitchFamily="18" charset="0"/>
              </a:rPr>
              <a:t> octobre 2021]. Disponible à l’adresse : </a:t>
            </a:r>
            <a:r>
              <a:rPr lang="fr-FR" sz="1050" u="sng" dirty="0">
                <a:solidFill>
                  <a:srgbClr val="0000FF"/>
                </a:solidFill>
                <a:ea typeface="Times New Roman" panose="02020603050405020304" pitchFamily="18" charset="0"/>
                <a:hlinkClick r:id="rId7"/>
              </a:rPr>
              <a:t>https://doi.org/10.1177/0266382112436791</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HENCZEL, Sue et ROBERTSON, Graham, 2015. </a:t>
            </a:r>
            <a:r>
              <a:rPr lang="fr-CH" sz="1050" dirty="0" err="1">
                <a:ea typeface="Times New Roman" panose="02020603050405020304" pitchFamily="18" charset="0"/>
              </a:rPr>
              <a:t>Demystifying</a:t>
            </a:r>
            <a:r>
              <a:rPr lang="fr-CH" sz="1050" dirty="0">
                <a:ea typeface="Times New Roman" panose="02020603050405020304" pitchFamily="18" charset="0"/>
              </a:rPr>
              <a:t> the Information Audit. </a:t>
            </a:r>
            <a:r>
              <a:rPr lang="fr-CH" sz="1050" i="1" dirty="0">
                <a:ea typeface="Times New Roman" panose="02020603050405020304" pitchFamily="18" charset="0"/>
              </a:rPr>
              <a:t>SLA 2015 Boston</a:t>
            </a:r>
            <a:r>
              <a:rPr lang="fr-CH" sz="1050" dirty="0">
                <a:ea typeface="Times New Roman" panose="02020603050405020304" pitchFamily="18" charset="0"/>
              </a:rPr>
              <a:t> [en ligne]. 16 juin 2015. [Consulté le 5 octobre 2021]. Disponible à l'adresse : </a:t>
            </a:r>
            <a:r>
              <a:rPr lang="fr-CH" sz="1050" u="sng" dirty="0">
                <a:solidFill>
                  <a:srgbClr val="0000FF"/>
                </a:solidFill>
                <a:ea typeface="Times New Roman" panose="02020603050405020304" pitchFamily="18" charset="0"/>
                <a:hlinkClick r:id="rId8"/>
              </a:rPr>
              <a:t>https://www.sla.org/wp-content/uploads/2015/06/1650_Demystifying-the-Information-AuditHenczel.pdf</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INFORMATION GOVERNANCE ANZ, 2021. </a:t>
            </a:r>
            <a:r>
              <a:rPr lang="fr-CH" sz="1050" i="1" dirty="0">
                <a:ea typeface="Times New Roman" panose="02020603050405020304" pitchFamily="18" charset="0"/>
              </a:rPr>
              <a:t>IG </a:t>
            </a:r>
            <a:r>
              <a:rPr lang="fr-CH" sz="1050" i="1" dirty="0" err="1">
                <a:ea typeface="Times New Roman" panose="02020603050405020304" pitchFamily="18" charset="0"/>
              </a:rPr>
              <a:t>Industry</a:t>
            </a:r>
            <a:r>
              <a:rPr lang="fr-CH" sz="1050" i="1" dirty="0">
                <a:ea typeface="Times New Roman" panose="02020603050405020304" pitchFamily="18" charset="0"/>
              </a:rPr>
              <a:t> Survey Report</a:t>
            </a:r>
            <a:r>
              <a:rPr lang="fr-CH" sz="1050" dirty="0">
                <a:ea typeface="Times New Roman" panose="02020603050405020304" pitchFamily="18" charset="0"/>
              </a:rPr>
              <a:t> [en ligne]. Mai 2019. [Consulté le 7 juin 2022] Disponible à l'adresse : </a:t>
            </a:r>
            <a:r>
              <a:rPr lang="fr-CH" sz="1050" u="sng" dirty="0">
                <a:solidFill>
                  <a:srgbClr val="0000FF"/>
                </a:solidFill>
                <a:ea typeface="Times New Roman" panose="02020603050405020304" pitchFamily="18" charset="0"/>
                <a:hlinkClick r:id="rId9"/>
              </a:rPr>
              <a:t>https://www.infogovanz.com/resources/#survey-reports</a:t>
            </a:r>
            <a:endParaRPr lang="fr-CH" sz="1050" dirty="0">
              <a:ea typeface="Times New Roman" panose="02020603050405020304" pitchFamily="18" charset="0"/>
            </a:endParaRPr>
          </a:p>
          <a:p>
            <a:pPr algn="just">
              <a:spcBef>
                <a:spcPts val="1200"/>
              </a:spcBef>
              <a:spcAft>
                <a:spcPts val="0"/>
              </a:spcAft>
            </a:pPr>
            <a:r>
              <a:rPr lang="en-US" sz="1050" dirty="0">
                <a:ea typeface="Times New Roman" panose="02020603050405020304" pitchFamily="18" charset="0"/>
              </a:rPr>
              <a:t>INFORMATION GOVERNANCE INITIATIVE, 2018. IGI State of the Industry Report [</a:t>
            </a:r>
            <a:r>
              <a:rPr lang="en-US" sz="1050" dirty="0" err="1">
                <a:ea typeface="Times New Roman" panose="02020603050405020304" pitchFamily="18" charset="0"/>
              </a:rPr>
              <a:t>en</a:t>
            </a:r>
            <a:r>
              <a:rPr lang="en-US" sz="1050" dirty="0">
                <a:ea typeface="Times New Roman" panose="02020603050405020304" pitchFamily="18" charset="0"/>
              </a:rPr>
              <a:t> </a:t>
            </a:r>
            <a:r>
              <a:rPr lang="en-US" sz="1050" dirty="0" err="1">
                <a:ea typeface="Times New Roman" panose="02020603050405020304" pitchFamily="18" charset="0"/>
              </a:rPr>
              <a:t>ligne</a:t>
            </a:r>
            <a:r>
              <a:rPr lang="en-US" sz="1050" dirty="0">
                <a:ea typeface="Times New Roman" panose="02020603050405020304" pitchFamily="18" charset="0"/>
              </a:rPr>
              <a:t>]. Vol. 3. </a:t>
            </a:r>
            <a:r>
              <a:rPr lang="fr-CH" sz="1050" dirty="0">
                <a:ea typeface="Times New Roman" panose="02020603050405020304" pitchFamily="18" charset="0"/>
              </a:rPr>
              <a:t>[Consulté le 19 octobre 2021]. Disponible à l’adresse : </a:t>
            </a:r>
            <a:r>
              <a:rPr lang="fr-CH" sz="1050" u="sng" dirty="0">
                <a:solidFill>
                  <a:srgbClr val="0000FF"/>
                </a:solidFill>
                <a:ea typeface="Times New Roman" panose="02020603050405020304" pitchFamily="18" charset="0"/>
                <a:hlinkClick r:id="rId10"/>
              </a:rPr>
              <a:t>https://iginitiative.com/wp-content/uploads/The-State-of-IG-Report-Volume-III-highres.pdf</a:t>
            </a:r>
            <a:endParaRPr lang="fr-CH" sz="1050" dirty="0">
              <a:ea typeface="Times New Roman" panose="02020603050405020304" pitchFamily="18" charset="0"/>
            </a:endParaRPr>
          </a:p>
        </p:txBody>
      </p:sp>
      <p:sp>
        <p:nvSpPr>
          <p:cNvPr id="3" name="Espace réservé du texte 2"/>
          <p:cNvSpPr>
            <a:spLocks noGrp="1"/>
          </p:cNvSpPr>
          <p:nvPr>
            <p:ph type="body" sz="quarter" idx="13"/>
          </p:nvPr>
        </p:nvSpPr>
        <p:spPr/>
        <p:txBody>
          <a:bodyPr/>
          <a:lstStyle/>
          <a:p>
            <a:r>
              <a:rPr lang="fr-CH" dirty="0"/>
              <a:t>Références (1/4)</a:t>
            </a:r>
          </a:p>
        </p:txBody>
      </p:sp>
    </p:spTree>
    <p:extLst>
      <p:ext uri="{BB962C8B-B14F-4D97-AF65-F5344CB8AC3E}">
        <p14:creationId xmlns:p14="http://schemas.microsoft.com/office/powerpoint/2010/main" val="3663914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algn="just">
              <a:spcBef>
                <a:spcPts val="1200"/>
              </a:spcBef>
              <a:spcAft>
                <a:spcPts val="0"/>
              </a:spcAft>
            </a:pPr>
            <a:r>
              <a:rPr lang="fr-CH" sz="1050" dirty="0">
                <a:ea typeface="Times New Roman" panose="02020603050405020304" pitchFamily="18" charset="0"/>
              </a:rPr>
              <a:t>INTERPARES TRUST, 2018. Information </a:t>
            </a:r>
            <a:r>
              <a:rPr lang="fr-CH" sz="1050" dirty="0" err="1">
                <a:ea typeface="Times New Roman" panose="02020603050405020304" pitchFamily="18" charset="0"/>
              </a:rPr>
              <a:t>asset</a:t>
            </a:r>
            <a:r>
              <a:rPr lang="fr-CH" sz="1050" dirty="0">
                <a:ea typeface="Times New Roman" panose="02020603050405020304" pitchFamily="18" charset="0"/>
              </a:rPr>
              <a:t> (English). </a:t>
            </a:r>
            <a:r>
              <a:rPr lang="fr-CH" sz="1050" i="1" dirty="0" err="1">
                <a:ea typeface="Times New Roman" panose="02020603050405020304" pitchFamily="18" charset="0"/>
              </a:rPr>
              <a:t>ITrust</a:t>
            </a:r>
            <a:r>
              <a:rPr lang="fr-CH" sz="1050" i="1" dirty="0">
                <a:ea typeface="Times New Roman" panose="02020603050405020304" pitchFamily="18" charset="0"/>
              </a:rPr>
              <a:t> </a:t>
            </a:r>
            <a:r>
              <a:rPr lang="fr-CH" sz="1050" i="1" dirty="0" err="1">
                <a:ea typeface="Times New Roman" panose="02020603050405020304" pitchFamily="18" charset="0"/>
              </a:rPr>
              <a:t>Terminology</a:t>
            </a:r>
            <a:r>
              <a:rPr lang="fr-CH" sz="1050" dirty="0">
                <a:ea typeface="Times New Roman" panose="02020603050405020304" pitchFamily="18" charset="0"/>
              </a:rPr>
              <a:t> [en ligne]. [Consulté le 8 juin 2022]. Disponible à l’adresse : </a:t>
            </a:r>
            <a:r>
              <a:rPr lang="fr-CH" sz="1050" u="sng" dirty="0">
                <a:solidFill>
                  <a:srgbClr val="0000FF"/>
                </a:solidFill>
                <a:ea typeface="Times New Roman" panose="02020603050405020304" pitchFamily="18" charset="0"/>
                <a:hlinkClick r:id="rId2"/>
              </a:rPr>
              <a:t>http://interparestrust.org/terminology/term/information%20asset</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MAKLOUF SHABOU, Basma, 2018. An Information </a:t>
            </a:r>
            <a:r>
              <a:rPr lang="fr-CH" sz="1050" dirty="0" err="1">
                <a:ea typeface="Times New Roman" panose="02020603050405020304" pitchFamily="18" charset="0"/>
              </a:rPr>
              <a:t>Governance</a:t>
            </a:r>
            <a:r>
              <a:rPr lang="fr-CH" sz="1050" dirty="0">
                <a:ea typeface="Times New Roman" panose="02020603050405020304" pitchFamily="18" charset="0"/>
              </a:rPr>
              <a:t> Policy Is </a:t>
            </a:r>
            <a:r>
              <a:rPr lang="fr-CH" sz="1050" dirty="0" err="1">
                <a:ea typeface="Times New Roman" panose="02020603050405020304" pitchFamily="18" charset="0"/>
              </a:rPr>
              <a:t>Required</a:t>
            </a:r>
            <a:r>
              <a:rPr lang="fr-CH" sz="1050" dirty="0">
                <a:ea typeface="Times New Roman" panose="02020603050405020304" pitchFamily="18" charset="0"/>
              </a:rPr>
              <a:t> for </a:t>
            </a:r>
            <a:r>
              <a:rPr lang="fr-CH" sz="1050" dirty="0" err="1">
                <a:ea typeface="Times New Roman" panose="02020603050405020304" pitchFamily="18" charset="0"/>
              </a:rPr>
              <a:t>My</a:t>
            </a:r>
            <a:r>
              <a:rPr lang="fr-CH" sz="1050" dirty="0">
                <a:ea typeface="Times New Roman" panose="02020603050405020304" pitchFamily="18" charset="0"/>
              </a:rPr>
              <a:t> Institution, </a:t>
            </a:r>
            <a:r>
              <a:rPr lang="fr-CH" sz="1050" dirty="0" err="1">
                <a:ea typeface="Times New Roman" panose="02020603050405020304" pitchFamily="18" charset="0"/>
              </a:rPr>
              <a:t>What</a:t>
            </a:r>
            <a:r>
              <a:rPr lang="fr-CH" sz="1050" dirty="0">
                <a:ea typeface="Times New Roman" panose="02020603050405020304" pitchFamily="18" charset="0"/>
              </a:rPr>
              <a:t> to Do?: </a:t>
            </a:r>
            <a:r>
              <a:rPr lang="fr-CH" sz="1050" dirty="0" err="1">
                <a:ea typeface="Times New Roman" panose="02020603050405020304" pitchFamily="18" charset="0"/>
              </a:rPr>
              <a:t>Practical</a:t>
            </a:r>
            <a:r>
              <a:rPr lang="fr-CH" sz="1050" dirty="0">
                <a:ea typeface="Times New Roman" panose="02020603050405020304" pitchFamily="18" charset="0"/>
              </a:rPr>
              <a:t> Method and </a:t>
            </a:r>
            <a:r>
              <a:rPr lang="fr-CH" sz="1050" dirty="0" err="1">
                <a:ea typeface="Times New Roman" panose="02020603050405020304" pitchFamily="18" charset="0"/>
              </a:rPr>
              <a:t>Tool</a:t>
            </a:r>
            <a:r>
              <a:rPr lang="fr-CH" sz="1050" dirty="0">
                <a:ea typeface="Times New Roman" panose="02020603050405020304" pitchFamily="18" charset="0"/>
              </a:rPr>
              <a:t> </a:t>
            </a:r>
            <a:r>
              <a:rPr lang="fr-CH" sz="1050" dirty="0" err="1">
                <a:ea typeface="Times New Roman" panose="02020603050405020304" pitchFamily="18" charset="0"/>
              </a:rPr>
              <a:t>Enabling</a:t>
            </a:r>
            <a:r>
              <a:rPr lang="fr-CH" sz="1050" dirty="0">
                <a:ea typeface="Times New Roman" panose="02020603050405020304" pitchFamily="18" charset="0"/>
              </a:rPr>
              <a:t> Efficient Management for </a:t>
            </a:r>
            <a:r>
              <a:rPr lang="fr-CH" sz="1050" dirty="0" err="1">
                <a:ea typeface="Times New Roman" panose="02020603050405020304" pitchFamily="18" charset="0"/>
              </a:rPr>
              <a:t>Corporate</a:t>
            </a:r>
            <a:r>
              <a:rPr lang="fr-CH" sz="1050" dirty="0">
                <a:ea typeface="Times New Roman" panose="02020603050405020304" pitchFamily="18" charset="0"/>
              </a:rPr>
              <a:t> Information </a:t>
            </a:r>
            <a:r>
              <a:rPr lang="fr-CH" sz="1050" dirty="0" err="1">
                <a:ea typeface="Times New Roman" panose="02020603050405020304" pitchFamily="18" charset="0"/>
              </a:rPr>
              <a:t>Assets</a:t>
            </a:r>
            <a:r>
              <a:rPr lang="fr-CH" sz="1050" dirty="0">
                <a:ea typeface="Times New Roman" panose="02020603050405020304" pitchFamily="18" charset="0"/>
              </a:rPr>
              <a:t>. In: KATUU, </a:t>
            </a:r>
            <a:r>
              <a:rPr lang="fr-CH" sz="1050" dirty="0" err="1">
                <a:ea typeface="Times New Roman" panose="02020603050405020304" pitchFamily="18" charset="0"/>
              </a:rPr>
              <a:t>Shadrack</a:t>
            </a:r>
            <a:r>
              <a:rPr lang="fr-CH" sz="1050" dirty="0">
                <a:ea typeface="Times New Roman" panose="02020603050405020304" pitchFamily="18" charset="0"/>
              </a:rPr>
              <a:t> (</a:t>
            </a:r>
            <a:r>
              <a:rPr lang="fr-CH" sz="1050" dirty="0" err="1">
                <a:ea typeface="Times New Roman" panose="02020603050405020304" pitchFamily="18" charset="0"/>
              </a:rPr>
              <a:t>ed</a:t>
            </a:r>
            <a:r>
              <a:rPr lang="fr-CH" sz="1050" dirty="0">
                <a:ea typeface="Times New Roman" panose="02020603050405020304" pitchFamily="18" charset="0"/>
              </a:rPr>
              <a:t>.). </a:t>
            </a:r>
            <a:r>
              <a:rPr lang="fr-CH" sz="1050" i="1" dirty="0">
                <a:ea typeface="Times New Roman" panose="02020603050405020304" pitchFamily="18" charset="0"/>
              </a:rPr>
              <a:t>Diverse Applications and </a:t>
            </a:r>
            <a:r>
              <a:rPr lang="fr-CH" sz="1050" i="1" dirty="0" err="1">
                <a:ea typeface="Times New Roman" panose="02020603050405020304" pitchFamily="18" charset="0"/>
              </a:rPr>
              <a:t>Transferability</a:t>
            </a:r>
            <a:r>
              <a:rPr lang="fr-CH" sz="1050" i="1" dirty="0">
                <a:ea typeface="Times New Roman" panose="02020603050405020304" pitchFamily="18" charset="0"/>
              </a:rPr>
              <a:t> of </a:t>
            </a:r>
            <a:r>
              <a:rPr lang="fr-CH" sz="1050" i="1" dirty="0" err="1">
                <a:ea typeface="Times New Roman" panose="02020603050405020304" pitchFamily="18" charset="0"/>
              </a:rPr>
              <a:t>Maturity</a:t>
            </a:r>
            <a:r>
              <a:rPr lang="fr-CH" sz="1050" i="1" dirty="0">
                <a:ea typeface="Times New Roman" panose="02020603050405020304" pitchFamily="18" charset="0"/>
              </a:rPr>
              <a:t> </a:t>
            </a:r>
            <a:r>
              <a:rPr lang="fr-CH" sz="1050" i="1" dirty="0" err="1">
                <a:ea typeface="Times New Roman" panose="02020603050405020304" pitchFamily="18" charset="0"/>
              </a:rPr>
              <a:t>Models</a:t>
            </a:r>
            <a:r>
              <a:rPr lang="fr-CH" sz="1050" dirty="0">
                <a:ea typeface="Times New Roman" panose="02020603050405020304" pitchFamily="18" charset="0"/>
              </a:rPr>
              <a:t>. IG Global, pp. 61-91. ISBN 9781522570806. [Consulté le 14 octobre 2021]. Disponible à l'adresse : </a:t>
            </a:r>
            <a:r>
              <a:rPr lang="fr-FR" sz="1050" u="sng" dirty="0">
                <a:solidFill>
                  <a:srgbClr val="0000FF"/>
                </a:solidFill>
                <a:ea typeface="Times New Roman" panose="02020603050405020304" pitchFamily="18" charset="0"/>
                <a:hlinkClick r:id="rId3"/>
              </a:rPr>
              <a:t>https://arodes.hes-so.ch/record/3209?ln=fr</a:t>
            </a:r>
            <a:endParaRPr lang="fr-CH" sz="1050" dirty="0">
              <a:ea typeface="Times New Roman" panose="02020603050405020304" pitchFamily="18" charset="0"/>
            </a:endParaRPr>
          </a:p>
          <a:p>
            <a:pPr algn="just">
              <a:spcBef>
                <a:spcPts val="1200"/>
              </a:spcBef>
              <a:spcAft>
                <a:spcPts val="0"/>
              </a:spcAft>
            </a:pPr>
            <a:r>
              <a:rPr lang="en-CA" sz="1050" dirty="0">
                <a:ea typeface="Times New Roman" panose="02020603050405020304" pitchFamily="18" charset="0"/>
              </a:rPr>
              <a:t>MAKLOUF SHABOU, Basma (ed.), 2019. </a:t>
            </a:r>
            <a:r>
              <a:rPr lang="fr-CH" sz="1050" dirty="0" err="1">
                <a:ea typeface="Times New Roman" panose="02020603050405020304" pitchFamily="18" charset="0"/>
              </a:rPr>
              <a:t>Strategies</a:t>
            </a:r>
            <a:r>
              <a:rPr lang="fr-CH" sz="1050" dirty="0">
                <a:ea typeface="Times New Roman" panose="02020603050405020304" pitchFamily="18" charset="0"/>
              </a:rPr>
              <a:t>, </a:t>
            </a:r>
            <a:r>
              <a:rPr lang="fr-CH" sz="1050" dirty="0" err="1">
                <a:ea typeface="Times New Roman" panose="02020603050405020304" pitchFamily="18" charset="0"/>
              </a:rPr>
              <a:t>methods</a:t>
            </a:r>
            <a:r>
              <a:rPr lang="fr-CH" sz="1050" dirty="0">
                <a:ea typeface="Times New Roman" panose="02020603050405020304" pitchFamily="18" charset="0"/>
              </a:rPr>
              <a:t> and </a:t>
            </a:r>
            <a:r>
              <a:rPr lang="fr-CH" sz="1050" dirty="0" err="1">
                <a:ea typeface="Times New Roman" panose="02020603050405020304" pitchFamily="18" charset="0"/>
              </a:rPr>
              <a:t>tools</a:t>
            </a:r>
            <a:r>
              <a:rPr lang="fr-CH" sz="1050" dirty="0">
                <a:ea typeface="Times New Roman" panose="02020603050405020304" pitchFamily="18" charset="0"/>
              </a:rPr>
              <a:t> </a:t>
            </a:r>
            <a:r>
              <a:rPr lang="fr-CH" sz="1050" dirty="0" err="1">
                <a:ea typeface="Times New Roman" panose="02020603050405020304" pitchFamily="18" charset="0"/>
              </a:rPr>
              <a:t>enabling</a:t>
            </a:r>
            <a:r>
              <a:rPr lang="fr-CH" sz="1050" dirty="0">
                <a:ea typeface="Times New Roman" panose="02020603050405020304" pitchFamily="18" charset="0"/>
              </a:rPr>
              <a:t> records </a:t>
            </a:r>
            <a:r>
              <a:rPr lang="fr-CH" sz="1050" dirty="0" err="1">
                <a:ea typeface="Times New Roman" panose="02020603050405020304" pitchFamily="18" charset="0"/>
              </a:rPr>
              <a:t>governance</a:t>
            </a:r>
            <a:r>
              <a:rPr lang="fr-CH" sz="1050" dirty="0">
                <a:ea typeface="Times New Roman" panose="02020603050405020304" pitchFamily="18" charset="0"/>
              </a:rPr>
              <a:t> in a cloud </a:t>
            </a:r>
            <a:r>
              <a:rPr lang="fr-CH" sz="1050" dirty="0" err="1">
                <a:ea typeface="Times New Roman" panose="02020603050405020304" pitchFamily="18" charset="0"/>
              </a:rPr>
              <a:t>environment</a:t>
            </a:r>
            <a:r>
              <a:rPr lang="en-CA" sz="1050" dirty="0">
                <a:ea typeface="Times New Roman" panose="02020603050405020304" pitchFamily="18" charset="0"/>
              </a:rPr>
              <a:t>. In: DURANTI, Luciana et ROGERS, Corinne (ed.). </a:t>
            </a:r>
            <a:r>
              <a:rPr lang="en-CA" sz="1050" i="1" dirty="0">
                <a:ea typeface="Times New Roman" panose="02020603050405020304" pitchFamily="18" charset="0"/>
              </a:rPr>
              <a:t>Trusting records and data in the cloud</a:t>
            </a:r>
            <a:r>
              <a:rPr lang="en-CA" sz="1050" dirty="0">
                <a:ea typeface="Times New Roman" panose="02020603050405020304" pitchFamily="18" charset="0"/>
              </a:rPr>
              <a:t> [</a:t>
            </a:r>
            <a:r>
              <a:rPr lang="en-CA" sz="1050" dirty="0" err="1">
                <a:ea typeface="Times New Roman" panose="02020603050405020304" pitchFamily="18" charset="0"/>
              </a:rPr>
              <a:t>en</a:t>
            </a:r>
            <a:r>
              <a:rPr lang="en-CA" sz="1050" dirty="0">
                <a:ea typeface="Times New Roman" panose="02020603050405020304" pitchFamily="18" charset="0"/>
              </a:rPr>
              <a:t> </a:t>
            </a:r>
            <a:r>
              <a:rPr lang="en-CA" sz="1050" dirty="0" err="1">
                <a:ea typeface="Times New Roman" panose="02020603050405020304" pitchFamily="18" charset="0"/>
              </a:rPr>
              <a:t>ligne</a:t>
            </a:r>
            <a:r>
              <a:rPr lang="en-CA" sz="1050" dirty="0">
                <a:ea typeface="Times New Roman" panose="02020603050405020304" pitchFamily="18" charset="0"/>
              </a:rPr>
              <a:t>]. </a:t>
            </a:r>
            <a:r>
              <a:rPr lang="fr-CH" sz="1050" dirty="0">
                <a:ea typeface="Times New Roman" panose="02020603050405020304" pitchFamily="18" charset="0"/>
              </a:rPr>
              <a:t>London : </a:t>
            </a:r>
            <a:r>
              <a:rPr lang="fr-CH" sz="1050" dirty="0" err="1">
                <a:ea typeface="Times New Roman" panose="02020603050405020304" pitchFamily="18" charset="0"/>
              </a:rPr>
              <a:t>Facet</a:t>
            </a:r>
            <a:r>
              <a:rPr lang="fr-CH" sz="1050" dirty="0">
                <a:ea typeface="Times New Roman" panose="02020603050405020304" pitchFamily="18" charset="0"/>
              </a:rPr>
              <a:t> </a:t>
            </a:r>
            <a:r>
              <a:rPr lang="fr-CH" sz="1050" dirty="0" err="1">
                <a:ea typeface="Times New Roman" panose="02020603050405020304" pitchFamily="18" charset="0"/>
              </a:rPr>
              <a:t>Publishing</a:t>
            </a:r>
            <a:r>
              <a:rPr lang="fr-CH" sz="1050" dirty="0">
                <a:ea typeface="Times New Roman" panose="02020603050405020304" pitchFamily="18" charset="0"/>
              </a:rPr>
              <a:t>, pp. 97-116. [Consulté le 17 octobre 2021]. Disponible à l’adresse : </a:t>
            </a:r>
            <a:r>
              <a:rPr lang="fr-CH" sz="1050" u="sng" dirty="0">
                <a:solidFill>
                  <a:srgbClr val="0000FF"/>
                </a:solidFill>
                <a:ea typeface="Times New Roman" panose="02020603050405020304" pitchFamily="18" charset="0"/>
                <a:hlinkClick r:id="rId4"/>
              </a:rPr>
              <a:t>https://arodes.hes-so.ch/record/7958?ln=fr</a:t>
            </a:r>
            <a:endParaRPr lang="fr-CH" sz="1050" dirty="0">
              <a:ea typeface="Times New Roman" panose="02020603050405020304" pitchFamily="18" charset="0"/>
            </a:endParaRPr>
          </a:p>
          <a:p>
            <a:pPr algn="just">
              <a:spcBef>
                <a:spcPts val="1200"/>
              </a:spcBef>
              <a:spcAft>
                <a:spcPts val="0"/>
              </a:spcAft>
            </a:pPr>
            <a:r>
              <a:rPr lang="en-US" sz="1050" dirty="0">
                <a:ea typeface="Times New Roman" panose="02020603050405020304" pitchFamily="18" charset="0"/>
              </a:rPr>
              <a:t>MARKARIAN, Josh, 2019. Information Governance in the Cloud: 9 Trends To Watch. </a:t>
            </a:r>
            <a:r>
              <a:rPr lang="fr-CH" sz="1050" i="1" dirty="0" err="1">
                <a:ea typeface="Times New Roman" panose="02020603050405020304" pitchFamily="18" charset="0"/>
              </a:rPr>
              <a:t>Teris</a:t>
            </a:r>
            <a:r>
              <a:rPr lang="fr-CH" sz="1050" dirty="0">
                <a:ea typeface="Times New Roman" panose="02020603050405020304" pitchFamily="18" charset="0"/>
              </a:rPr>
              <a:t> [en ligne]. 21 octobre 2019. [Consulté le 24 novembre 2021]. Disponible à l'adresse : </a:t>
            </a:r>
            <a:r>
              <a:rPr lang="fr-CH" sz="1050" u="sng" dirty="0">
                <a:solidFill>
                  <a:srgbClr val="0000FF"/>
                </a:solidFill>
                <a:ea typeface="Times New Roman" panose="02020603050405020304" pitchFamily="18" charset="0"/>
                <a:hlinkClick r:id="rId5"/>
              </a:rPr>
              <a:t>https://teris.com/information-governance-in-the-cloud-9-trends-to-watch-2/</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MINISTÈRE DE L'ÉDUCATION NATIONALE ET DE LA JEUNESSE, 2012. </a:t>
            </a:r>
            <a:r>
              <a:rPr lang="fr-CH" sz="1050" dirty="0" err="1">
                <a:ea typeface="Times New Roman" panose="02020603050405020304" pitchFamily="18" charset="0"/>
              </a:rPr>
              <a:t>Accessibility</a:t>
            </a:r>
            <a:r>
              <a:rPr lang="fr-CH" sz="1050" dirty="0">
                <a:ea typeface="Times New Roman" panose="02020603050405020304" pitchFamily="18" charset="0"/>
              </a:rPr>
              <a:t>: indexation de ressources (métadonnées, normes et standards). </a:t>
            </a:r>
            <a:r>
              <a:rPr lang="fr-CH" sz="1050" i="1" dirty="0" err="1">
                <a:ea typeface="Times New Roman" panose="02020603050405020304" pitchFamily="18" charset="0"/>
              </a:rPr>
              <a:t>Éduscol</a:t>
            </a:r>
            <a:r>
              <a:rPr lang="fr-CH" sz="1050" i="1" dirty="0">
                <a:ea typeface="Times New Roman" panose="02020603050405020304" pitchFamily="18" charset="0"/>
              </a:rPr>
              <a:t> : l'actualité du numérique</a:t>
            </a:r>
            <a:r>
              <a:rPr lang="fr-CH" sz="1050" dirty="0">
                <a:ea typeface="Times New Roman" panose="02020603050405020304" pitchFamily="18" charset="0"/>
              </a:rPr>
              <a:t> [en ligne]. 15 octobre 2012 [Consulté le 28 septembre 2021]. Disponible à l'adresse : </a:t>
            </a:r>
            <a:r>
              <a:rPr lang="fr-CH" sz="1050" u="sng" dirty="0">
                <a:solidFill>
                  <a:srgbClr val="0000FF"/>
                </a:solidFill>
                <a:ea typeface="Times New Roman" panose="02020603050405020304" pitchFamily="18" charset="0"/>
                <a:hlinkClick r:id="rId6"/>
              </a:rPr>
              <a:t>http://eduscol.education.fr/numerique/dossier/archives/metadata/@@document_whole</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ORGANISATION INTERNATIONALE DE NORMALISATION, 2004. </a:t>
            </a:r>
            <a:r>
              <a:rPr lang="fr-CH" sz="1050" i="1" dirty="0">
                <a:ea typeface="Times New Roman" panose="02020603050405020304" pitchFamily="18" charset="0"/>
              </a:rPr>
              <a:t>Guide 2: Normalisation et activités connexes — Vocabulaire général </a:t>
            </a:r>
            <a:r>
              <a:rPr lang="fr-CH" sz="1050" dirty="0">
                <a:ea typeface="Times New Roman" panose="02020603050405020304" pitchFamily="18" charset="0"/>
              </a:rPr>
              <a:t>[en ligne]. 8e éd. Genève : ISO. [Consulté le 19 octobre 2021]. Disponible à l'adresse : </a:t>
            </a:r>
            <a:r>
              <a:rPr lang="fr-CH" sz="1050" u="sng" dirty="0">
                <a:solidFill>
                  <a:srgbClr val="0000FF"/>
                </a:solidFill>
                <a:ea typeface="Times New Roman" panose="02020603050405020304" pitchFamily="18" charset="0"/>
                <a:hlinkClick r:id="rId7"/>
              </a:rPr>
              <a:t>https://www.iso.org/files/live/sites/isoorg/files/archive/pdf/fr/iso_iec_guide_2_2004.pdf</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ORGANISATION INTERNATIONALE DE NORMALISATION, 2011a. </a:t>
            </a:r>
            <a:r>
              <a:rPr lang="fr-CH" sz="1050" i="1" dirty="0">
                <a:ea typeface="Times New Roman" panose="02020603050405020304" pitchFamily="18" charset="0"/>
              </a:rPr>
              <a:t>Information et documentation — Systèmes de gestion des documents d’activité — Principes essentiels et vocabulaire</a:t>
            </a:r>
            <a:r>
              <a:rPr lang="fr-CH" sz="1050" dirty="0">
                <a:ea typeface="Times New Roman" panose="02020603050405020304" pitchFamily="18" charset="0"/>
              </a:rPr>
              <a:t>. Genève : ISO, 15 décembre 2011. ISO 30300</a:t>
            </a:r>
          </a:p>
          <a:p>
            <a:pPr algn="just">
              <a:spcBef>
                <a:spcPts val="1200"/>
              </a:spcBef>
              <a:spcAft>
                <a:spcPts val="0"/>
              </a:spcAft>
            </a:pPr>
            <a:r>
              <a:rPr lang="fr-CH" sz="1050" dirty="0">
                <a:ea typeface="Times New Roman" panose="02020603050405020304" pitchFamily="18" charset="0"/>
              </a:rPr>
              <a:t>ORGANISATION INTERNATIONALE DE NORMALISATION, 2011b. </a:t>
            </a:r>
            <a:r>
              <a:rPr lang="fr-CH" sz="1050" i="1" dirty="0">
                <a:ea typeface="Times New Roman" panose="02020603050405020304" pitchFamily="18" charset="0"/>
              </a:rPr>
              <a:t>Technologies de l'information - Techniques de sécurité - Gestion des risques liés à la sécurité de l'information</a:t>
            </a:r>
            <a:r>
              <a:rPr lang="fr-CH" sz="1050" dirty="0">
                <a:ea typeface="Times New Roman" panose="02020603050405020304" pitchFamily="18" charset="0"/>
              </a:rPr>
              <a:t>. 2e éd. Genève : ISO, 6 janvier 2011. ISO/IEC 27005</a:t>
            </a:r>
          </a:p>
          <a:p>
            <a:pPr algn="just">
              <a:spcBef>
                <a:spcPts val="1200"/>
              </a:spcBef>
              <a:spcAft>
                <a:spcPts val="0"/>
              </a:spcAft>
            </a:pPr>
            <a:r>
              <a:rPr lang="fr-CH" sz="1050" dirty="0">
                <a:ea typeface="Times New Roman" panose="02020603050405020304" pitchFamily="18" charset="0"/>
              </a:rPr>
              <a:t>ORGANISATION INTERNATIONALE DE NORMALISATION, 2014. </a:t>
            </a:r>
            <a:r>
              <a:rPr lang="fr-CH" sz="1050" i="1" dirty="0">
                <a:ea typeface="Times New Roman" panose="02020603050405020304" pitchFamily="18" charset="0"/>
              </a:rPr>
              <a:t>Information et documentation - Évaluation du risque pour les processus et systèmes d'enregistrement</a:t>
            </a:r>
            <a:r>
              <a:rPr lang="fr-CH" sz="1050" dirty="0">
                <a:ea typeface="Times New Roman" panose="02020603050405020304" pitchFamily="18" charset="0"/>
              </a:rPr>
              <a:t>. Genève : ISO, 15 mars 2014. ISO/IEC 18128</a:t>
            </a:r>
            <a:endParaRPr lang="fr-CH" sz="1050" dirty="0"/>
          </a:p>
        </p:txBody>
      </p:sp>
      <p:sp>
        <p:nvSpPr>
          <p:cNvPr id="3" name="Espace réservé du texte 2"/>
          <p:cNvSpPr>
            <a:spLocks noGrp="1"/>
          </p:cNvSpPr>
          <p:nvPr>
            <p:ph type="body" sz="quarter" idx="13"/>
          </p:nvPr>
        </p:nvSpPr>
        <p:spPr/>
        <p:txBody>
          <a:bodyPr/>
          <a:lstStyle/>
          <a:p>
            <a:r>
              <a:rPr lang="fr-CH" dirty="0"/>
              <a:t>Références (2/4)</a:t>
            </a:r>
          </a:p>
        </p:txBody>
      </p:sp>
    </p:spTree>
    <p:extLst>
      <p:ext uri="{BB962C8B-B14F-4D97-AF65-F5344CB8AC3E}">
        <p14:creationId xmlns:p14="http://schemas.microsoft.com/office/powerpoint/2010/main" val="3992991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algn="just">
              <a:spcBef>
                <a:spcPts val="1200"/>
              </a:spcBef>
              <a:spcAft>
                <a:spcPts val="0"/>
              </a:spcAft>
            </a:pPr>
            <a:r>
              <a:rPr lang="fr-FR" sz="1050" dirty="0">
                <a:ea typeface="Times New Roman" panose="02020603050405020304" pitchFamily="18" charset="0"/>
              </a:rPr>
              <a:t>ORGANISATION INTERNATIONALE DE NORMALISATION, 2015a. </a:t>
            </a:r>
            <a:r>
              <a:rPr lang="fr-FR" sz="1050" i="1" dirty="0">
                <a:ea typeface="Times New Roman" panose="02020603050405020304" pitchFamily="18" charset="0"/>
              </a:rPr>
              <a:t>Information et documentation — Système de gestion des documents d'activité — Lignes directrices de mise en œuvre</a:t>
            </a:r>
            <a:r>
              <a:rPr lang="fr-FR" sz="1050" dirty="0">
                <a:ea typeface="Times New Roman" panose="02020603050405020304" pitchFamily="18" charset="0"/>
              </a:rPr>
              <a:t>. Genève : ISO, 15 septembre 2015. ISO 30302</a:t>
            </a:r>
            <a:endParaRPr lang="fr-CH" sz="1050" dirty="0">
              <a:ea typeface="Times New Roman" panose="02020603050405020304" pitchFamily="18" charset="0"/>
            </a:endParaRPr>
          </a:p>
          <a:p>
            <a:pPr algn="just">
              <a:spcBef>
                <a:spcPts val="1200"/>
              </a:spcBef>
              <a:spcAft>
                <a:spcPts val="0"/>
              </a:spcAft>
            </a:pPr>
            <a:r>
              <a:rPr lang="fr-FR" sz="1050" dirty="0">
                <a:ea typeface="Times New Roman" panose="02020603050405020304" pitchFamily="18" charset="0"/>
              </a:rPr>
              <a:t>ORGANISATION INTERNATIONALE DE NORMALISATION, 2015b. </a:t>
            </a:r>
            <a:r>
              <a:rPr lang="fr-FR" sz="1050" i="1" dirty="0">
                <a:ea typeface="Times New Roman" panose="02020603050405020304" pitchFamily="18" charset="0"/>
              </a:rPr>
              <a:t>Technologies de l'information — Gouvernance des technologies de l'information pour l'entreprise</a:t>
            </a:r>
            <a:r>
              <a:rPr lang="fr-FR" sz="1050" dirty="0">
                <a:ea typeface="Times New Roman" panose="02020603050405020304" pitchFamily="18" charset="0"/>
              </a:rPr>
              <a:t>. 2</a:t>
            </a:r>
            <a:r>
              <a:rPr lang="fr-FR" sz="1050" baseline="30000" dirty="0">
                <a:ea typeface="Times New Roman" panose="02020603050405020304" pitchFamily="18" charset="0"/>
              </a:rPr>
              <a:t>e</a:t>
            </a:r>
            <a:r>
              <a:rPr lang="fr-FR" sz="1050" dirty="0">
                <a:ea typeface="Times New Roman" panose="02020603050405020304" pitchFamily="18" charset="0"/>
              </a:rPr>
              <a:t> éd. Genève : ISO, 15 février 2015. ISO/IEC 38500</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ORGANISATION INTERNATIONALE DE NORMALISATION, 2016. </a:t>
            </a:r>
            <a:r>
              <a:rPr lang="fr-CH" sz="1050" i="1" dirty="0">
                <a:ea typeface="Times New Roman" panose="02020603050405020304" pitchFamily="18" charset="0"/>
              </a:rPr>
              <a:t>Information et documentation — Gestion des documents d’activité —</a:t>
            </a:r>
            <a:r>
              <a:rPr lang="fr-CH" sz="1050" dirty="0">
                <a:ea typeface="Times New Roman" panose="02020603050405020304" pitchFamily="18" charset="0"/>
              </a:rPr>
              <a:t> </a:t>
            </a:r>
            <a:r>
              <a:rPr lang="fr-CH" sz="1050" i="1" dirty="0">
                <a:ea typeface="Times New Roman" panose="02020603050405020304" pitchFamily="18" charset="0"/>
              </a:rPr>
              <a:t>Partie 1 : Concepts et principes</a:t>
            </a:r>
            <a:r>
              <a:rPr lang="fr-CH" sz="1050" dirty="0">
                <a:ea typeface="Times New Roman" panose="02020603050405020304" pitchFamily="18" charset="0"/>
              </a:rPr>
              <a:t>. 2e éd. Genève : ISO, 15 avril 2016. ISO 15489-1</a:t>
            </a:r>
          </a:p>
          <a:p>
            <a:pPr algn="just">
              <a:spcBef>
                <a:spcPts val="1200"/>
              </a:spcBef>
              <a:spcAft>
                <a:spcPts val="0"/>
              </a:spcAft>
            </a:pPr>
            <a:r>
              <a:rPr lang="fr-CH" sz="1050" dirty="0">
                <a:ea typeface="Times New Roman" panose="02020603050405020304" pitchFamily="18" charset="0"/>
              </a:rPr>
              <a:t>ORGANISATION INTERNATIONALE DE NORMALISATION, 2018. </a:t>
            </a:r>
            <a:r>
              <a:rPr lang="fr-CH" sz="1050" i="1" dirty="0">
                <a:ea typeface="Times New Roman" panose="02020603050405020304" pitchFamily="18" charset="0"/>
              </a:rPr>
              <a:t>Technologies de l'information — Techniques de sécurité — Systèmes de management de la sécurité de l'information — Vue d'ensemble et vocabulaire</a:t>
            </a:r>
            <a:r>
              <a:rPr lang="fr-CH" sz="1050" dirty="0">
                <a:ea typeface="Times New Roman" panose="02020603050405020304" pitchFamily="18" charset="0"/>
              </a:rPr>
              <a:t>. 5e éd. Genève : ISO, février 2018. ISO/IEC 27000</a:t>
            </a:r>
          </a:p>
          <a:p>
            <a:pPr algn="just">
              <a:spcBef>
                <a:spcPts val="1200"/>
              </a:spcBef>
              <a:spcAft>
                <a:spcPts val="0"/>
              </a:spcAft>
            </a:pPr>
            <a:r>
              <a:rPr lang="fr-FR" sz="1050" dirty="0">
                <a:ea typeface="Times New Roman" panose="02020603050405020304" pitchFamily="18" charset="0"/>
              </a:rPr>
              <a:t>ORGANISATION INTERNATIONALE DE NORMALISATION, 2019. </a:t>
            </a:r>
            <a:r>
              <a:rPr lang="fr-FR" sz="1050" i="1" dirty="0">
                <a:ea typeface="Times New Roman" panose="02020603050405020304" pitchFamily="18" charset="0"/>
              </a:rPr>
              <a:t>Information et documentation — Systèmes de gestion des documents d'activité — Exigences</a:t>
            </a:r>
            <a:r>
              <a:rPr lang="fr-FR" sz="1050" dirty="0">
                <a:ea typeface="Times New Roman" panose="02020603050405020304" pitchFamily="18" charset="0"/>
              </a:rPr>
              <a:t>. 2</a:t>
            </a:r>
            <a:r>
              <a:rPr lang="fr-FR" sz="1050" baseline="30000" dirty="0">
                <a:ea typeface="Times New Roman" panose="02020603050405020304" pitchFamily="18" charset="0"/>
              </a:rPr>
              <a:t>e</a:t>
            </a:r>
            <a:r>
              <a:rPr lang="fr-FR" sz="1050" dirty="0">
                <a:ea typeface="Times New Roman" panose="02020603050405020304" pitchFamily="18" charset="0"/>
              </a:rPr>
              <a:t> éd. Genève : ISO, février 2019. ISO 30301</a:t>
            </a:r>
            <a:endParaRPr lang="fr-CH" sz="1050" dirty="0">
              <a:ea typeface="Times New Roman" panose="02020603050405020304" pitchFamily="18" charset="0"/>
            </a:endParaRPr>
          </a:p>
          <a:p>
            <a:pPr algn="just">
              <a:spcBef>
                <a:spcPts val="1200"/>
              </a:spcBef>
              <a:spcAft>
                <a:spcPts val="0"/>
              </a:spcAft>
            </a:pPr>
            <a:r>
              <a:rPr lang="fr-FR" sz="1050" dirty="0">
                <a:ea typeface="Times New Roman" panose="02020603050405020304" pitchFamily="18" charset="0"/>
              </a:rPr>
              <a:t>ORGANISATION INTERNATIONALE DE NORMALISATION, 2022. </a:t>
            </a:r>
            <a:r>
              <a:rPr lang="fr-FR" sz="1050" i="1" dirty="0">
                <a:ea typeface="Times New Roman" panose="02020603050405020304" pitchFamily="18" charset="0"/>
              </a:rPr>
              <a:t>Information et documentation — Gouvernance de l’information — Concept et principes</a:t>
            </a:r>
            <a:r>
              <a:rPr lang="fr-FR" sz="1050" dirty="0">
                <a:ea typeface="Times New Roman" panose="02020603050405020304" pitchFamily="18" charset="0"/>
              </a:rPr>
              <a:t>. Genève : ISO, mai 2022. ISO/DIS 24143</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THE NATIONAL ARCHIVES, 2017. </a:t>
            </a:r>
            <a:r>
              <a:rPr lang="fr-CH" sz="1050" i="1" dirty="0" err="1">
                <a:ea typeface="Times New Roman" panose="02020603050405020304" pitchFamily="18" charset="0"/>
              </a:rPr>
              <a:t>Identifying</a:t>
            </a:r>
            <a:r>
              <a:rPr lang="fr-CH" sz="1050" i="1" dirty="0">
                <a:ea typeface="Times New Roman" panose="02020603050405020304" pitchFamily="18" charset="0"/>
              </a:rPr>
              <a:t> Information </a:t>
            </a:r>
            <a:r>
              <a:rPr lang="fr-CH" sz="1050" i="1" dirty="0" err="1">
                <a:ea typeface="Times New Roman" panose="02020603050405020304" pitchFamily="18" charset="0"/>
              </a:rPr>
              <a:t>Assets</a:t>
            </a:r>
            <a:r>
              <a:rPr lang="fr-CH" sz="1050" i="1" dirty="0">
                <a:ea typeface="Times New Roman" panose="02020603050405020304" pitchFamily="18" charset="0"/>
              </a:rPr>
              <a:t> and Business </a:t>
            </a:r>
            <a:r>
              <a:rPr lang="fr-CH" sz="1050" i="1" dirty="0" err="1">
                <a:ea typeface="Times New Roman" panose="02020603050405020304" pitchFamily="18" charset="0"/>
              </a:rPr>
              <a:t>Requirements</a:t>
            </a:r>
            <a:r>
              <a:rPr lang="fr-CH" sz="1050" dirty="0">
                <a:ea typeface="Times New Roman" panose="02020603050405020304" pitchFamily="18" charset="0"/>
              </a:rPr>
              <a:t> [en ligne]. Février 2017. [Consulté le 14 octobre 2021]. Disponible à l'adresse : </a:t>
            </a:r>
            <a:r>
              <a:rPr lang="fr-CH" sz="1050" u="sng" dirty="0">
                <a:solidFill>
                  <a:srgbClr val="0000FF"/>
                </a:solidFill>
                <a:ea typeface="Times New Roman" panose="02020603050405020304" pitchFamily="18" charset="0"/>
                <a:hlinkClick r:id="rId2"/>
              </a:rPr>
              <a:t>https://www.nationalarchives.gov.uk/documents/information-management/identify-information-assets.pdf</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NATIONAL ARCHIVES OF AUSTRALIA, [</a:t>
            </a:r>
            <a:r>
              <a:rPr lang="fr-CH" sz="1050" dirty="0" err="1">
                <a:ea typeface="Times New Roman" panose="02020603050405020304" pitchFamily="18" charset="0"/>
              </a:rPr>
              <a:t>s.d</a:t>
            </a:r>
            <a:r>
              <a:rPr lang="fr-CH" sz="1050" dirty="0">
                <a:ea typeface="Times New Roman" panose="02020603050405020304" pitchFamily="18" charset="0"/>
              </a:rPr>
              <a:t>.]a. </a:t>
            </a:r>
            <a:r>
              <a:rPr lang="fr-CH" sz="1050" dirty="0" err="1">
                <a:ea typeface="Times New Roman" panose="02020603050405020304" pitchFamily="18" charset="0"/>
              </a:rPr>
              <a:t>Designing</a:t>
            </a:r>
            <a:r>
              <a:rPr lang="fr-CH" sz="1050" dirty="0">
                <a:ea typeface="Times New Roman" panose="02020603050405020304" pitchFamily="18" charset="0"/>
              </a:rPr>
              <a:t> and </a:t>
            </a:r>
            <a:r>
              <a:rPr lang="fr-CH" sz="1050" dirty="0" err="1">
                <a:ea typeface="Times New Roman" panose="02020603050405020304" pitchFamily="18" charset="0"/>
              </a:rPr>
              <a:t>maintaining</a:t>
            </a:r>
            <a:r>
              <a:rPr lang="fr-CH" sz="1050" dirty="0">
                <a:ea typeface="Times New Roman" panose="02020603050405020304" pitchFamily="18" charset="0"/>
              </a:rPr>
              <a:t> an information </a:t>
            </a:r>
            <a:r>
              <a:rPr lang="fr-CH" sz="1050" dirty="0" err="1">
                <a:ea typeface="Times New Roman" panose="02020603050405020304" pitchFamily="18" charset="0"/>
              </a:rPr>
              <a:t>asset</a:t>
            </a:r>
            <a:r>
              <a:rPr lang="fr-CH" sz="1050" dirty="0">
                <a:ea typeface="Times New Roman" panose="02020603050405020304" pitchFamily="18" charset="0"/>
              </a:rPr>
              <a:t> </a:t>
            </a:r>
            <a:r>
              <a:rPr lang="fr-CH" sz="1050" dirty="0" err="1">
                <a:ea typeface="Times New Roman" panose="02020603050405020304" pitchFamily="18" charset="0"/>
              </a:rPr>
              <a:t>register</a:t>
            </a:r>
            <a:r>
              <a:rPr lang="fr-CH" sz="1050" dirty="0">
                <a:ea typeface="Times New Roman" panose="02020603050405020304" pitchFamily="18" charset="0"/>
              </a:rPr>
              <a:t>. </a:t>
            </a:r>
            <a:r>
              <a:rPr lang="fr-CH" sz="1050" i="1" dirty="0">
                <a:ea typeface="Times New Roman" panose="02020603050405020304" pitchFamily="18" charset="0"/>
              </a:rPr>
              <a:t>Site des archives nationales d'Australie</a:t>
            </a:r>
            <a:r>
              <a:rPr lang="fr-CH" sz="1050" dirty="0">
                <a:ea typeface="Times New Roman" panose="02020603050405020304" pitchFamily="18" charset="0"/>
              </a:rPr>
              <a:t> [en ligne]. Consulté le 4 octobre 2021]. Disponible à l'adresse : </a:t>
            </a:r>
            <a:r>
              <a:rPr lang="fr-CH" sz="1050" u="sng" dirty="0">
                <a:solidFill>
                  <a:srgbClr val="0000FF"/>
                </a:solidFill>
                <a:ea typeface="Times New Roman" panose="02020603050405020304" pitchFamily="18" charset="0"/>
                <a:hlinkClick r:id="rId3"/>
              </a:rPr>
              <a:t>https://www.naa.gov.au/information-management/information-governance/conducting-information-review/designing-and-maintaining-information-asset-register</a:t>
            </a:r>
            <a:endParaRPr lang="fr-CH" sz="1050" dirty="0">
              <a:ea typeface="Times New Roman" panose="02020603050405020304" pitchFamily="18" charset="0"/>
            </a:endParaRPr>
          </a:p>
          <a:p>
            <a:r>
              <a:rPr lang="fr-FR" sz="1050" dirty="0">
                <a:ea typeface="Times New Roman" panose="02020603050405020304" pitchFamily="18" charset="0"/>
                <a:cs typeface="Times New Roman" panose="02020603050405020304" pitchFamily="18" charset="0"/>
              </a:rPr>
              <a:t>NATIONAL ARCHIVES OF AUSTRALIA, [</a:t>
            </a:r>
            <a:r>
              <a:rPr lang="fr-FR" sz="1050" dirty="0" err="1">
                <a:ea typeface="Times New Roman" panose="02020603050405020304" pitchFamily="18" charset="0"/>
                <a:cs typeface="Times New Roman" panose="02020603050405020304" pitchFamily="18" charset="0"/>
              </a:rPr>
              <a:t>s.d</a:t>
            </a:r>
            <a:r>
              <a:rPr lang="fr-FR" sz="1050" dirty="0">
                <a:ea typeface="Times New Roman" panose="02020603050405020304" pitchFamily="18" charset="0"/>
                <a:cs typeface="Times New Roman" panose="02020603050405020304" pitchFamily="18" charset="0"/>
              </a:rPr>
              <a:t>.]b. Information </a:t>
            </a:r>
            <a:r>
              <a:rPr lang="fr-FR" sz="1050" dirty="0" err="1">
                <a:ea typeface="Times New Roman" panose="02020603050405020304" pitchFamily="18" charset="0"/>
                <a:cs typeface="Times New Roman" panose="02020603050405020304" pitchFamily="18" charset="0"/>
              </a:rPr>
              <a:t>asset</a:t>
            </a:r>
            <a:r>
              <a:rPr lang="fr-FR" sz="1050" dirty="0">
                <a:ea typeface="Times New Roman" panose="02020603050405020304" pitchFamily="18" charset="0"/>
                <a:cs typeface="Times New Roman" panose="02020603050405020304" pitchFamily="18" charset="0"/>
              </a:rPr>
              <a:t> </a:t>
            </a:r>
            <a:r>
              <a:rPr lang="fr-FR" sz="1050" dirty="0" err="1">
                <a:ea typeface="Times New Roman" panose="02020603050405020304" pitchFamily="18" charset="0"/>
                <a:cs typeface="Times New Roman" panose="02020603050405020304" pitchFamily="18" charset="0"/>
              </a:rPr>
              <a:t>register</a:t>
            </a:r>
            <a:r>
              <a:rPr lang="fr-FR" sz="1050" dirty="0">
                <a:ea typeface="Times New Roman" panose="02020603050405020304" pitchFamily="18" charset="0"/>
                <a:cs typeface="Times New Roman" panose="02020603050405020304" pitchFamily="18" charset="0"/>
              </a:rPr>
              <a:t> </a:t>
            </a:r>
            <a:r>
              <a:rPr lang="fr-FR" sz="1050" dirty="0" err="1">
                <a:ea typeface="Times New Roman" panose="02020603050405020304" pitchFamily="18" charset="0"/>
                <a:cs typeface="Times New Roman" panose="02020603050405020304" pitchFamily="18" charset="0"/>
              </a:rPr>
              <a:t>template</a:t>
            </a:r>
            <a:r>
              <a:rPr lang="fr-FR" sz="1050" dirty="0">
                <a:ea typeface="Times New Roman" panose="02020603050405020304" pitchFamily="18" charset="0"/>
                <a:cs typeface="Times New Roman" panose="02020603050405020304" pitchFamily="18" charset="0"/>
              </a:rPr>
              <a:t>. </a:t>
            </a:r>
            <a:r>
              <a:rPr lang="fr-FR" sz="1050" i="1" dirty="0">
                <a:ea typeface="Times New Roman" panose="02020603050405020304" pitchFamily="18" charset="0"/>
                <a:cs typeface="Times New Roman" panose="02020603050405020304" pitchFamily="18" charset="0"/>
              </a:rPr>
              <a:t>Site des archives nationales d'Australie</a:t>
            </a:r>
            <a:r>
              <a:rPr lang="fr-FR" sz="1050" dirty="0">
                <a:ea typeface="Times New Roman" panose="02020603050405020304" pitchFamily="18" charset="0"/>
                <a:cs typeface="Times New Roman" panose="02020603050405020304" pitchFamily="18" charset="0"/>
              </a:rPr>
              <a:t> [en ligne]. Consulté le 4 octobre 2021]. Disponible à l'adresse : </a:t>
            </a:r>
            <a:r>
              <a:rPr lang="fr-FR" sz="1050" u="sng" dirty="0">
                <a:solidFill>
                  <a:srgbClr val="0000FF"/>
                </a:solidFill>
                <a:ea typeface="Times New Roman" panose="02020603050405020304" pitchFamily="18" charset="0"/>
                <a:cs typeface="Times New Roman" panose="02020603050405020304" pitchFamily="18" charset="0"/>
                <a:hlinkClick r:id="rId4"/>
              </a:rPr>
              <a:t>https://www.naa.gov.au/sites/default/files/2021-06/Information-Asset-Register-template.XLSX</a:t>
            </a:r>
            <a:endParaRPr lang="fr-CH" sz="1050" dirty="0">
              <a:ea typeface="Times New Roman" panose="02020603050405020304" pitchFamily="18" charset="0"/>
            </a:endParaRPr>
          </a:p>
        </p:txBody>
      </p:sp>
      <p:sp>
        <p:nvSpPr>
          <p:cNvPr id="3" name="Espace réservé du texte 2"/>
          <p:cNvSpPr>
            <a:spLocks noGrp="1"/>
          </p:cNvSpPr>
          <p:nvPr>
            <p:ph type="body" sz="quarter" idx="13"/>
          </p:nvPr>
        </p:nvSpPr>
        <p:spPr/>
        <p:txBody>
          <a:bodyPr/>
          <a:lstStyle/>
          <a:p>
            <a:r>
              <a:rPr lang="fr-CH" dirty="0"/>
              <a:t>Références (3/4)</a:t>
            </a:r>
          </a:p>
        </p:txBody>
      </p:sp>
    </p:spTree>
    <p:extLst>
      <p:ext uri="{BB962C8B-B14F-4D97-AF65-F5344CB8AC3E}">
        <p14:creationId xmlns:p14="http://schemas.microsoft.com/office/powerpoint/2010/main" val="2858932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algn="just">
              <a:spcBef>
                <a:spcPts val="1200"/>
              </a:spcBef>
              <a:spcAft>
                <a:spcPts val="0"/>
              </a:spcAft>
            </a:pPr>
            <a:r>
              <a:rPr lang="fr-CH" sz="1050" dirty="0">
                <a:ea typeface="Times New Roman" panose="02020603050405020304" pitchFamily="18" charset="0"/>
              </a:rPr>
              <a:t>PERREIN, Jean-Pascal, 2010. Gestion de l’information : Comment définir le terme Information ?. </a:t>
            </a:r>
            <a:r>
              <a:rPr lang="fr-CH" sz="1050" i="1" dirty="0">
                <a:ea typeface="Times New Roman" panose="02020603050405020304" pitchFamily="18" charset="0"/>
              </a:rPr>
              <a:t>3org – Points de vue sur le flux Information</a:t>
            </a:r>
            <a:r>
              <a:rPr lang="fr-CH" sz="1050" dirty="0">
                <a:ea typeface="Times New Roman" panose="02020603050405020304" pitchFamily="18" charset="0"/>
              </a:rPr>
              <a:t> [en ligne]. 29 octobre 2010. [Consulté le 28 septembre 2021]. Disponible à l’adresse : </a:t>
            </a:r>
            <a:r>
              <a:rPr lang="fr-CH" sz="1050" u="sng" dirty="0">
                <a:solidFill>
                  <a:srgbClr val="0000FF"/>
                </a:solidFill>
                <a:ea typeface="Times New Roman" panose="02020603050405020304" pitchFamily="18" charset="0"/>
                <a:hlinkClick r:id="rId2"/>
              </a:rPr>
              <a:t>http://www.3org.com/news/gouvernance_de_linformation/gestion-de-linformation-comment-definir-le-terme-information/</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PERREIN, Jean-Pascal, 2011. Sexy RSE, attention aux fondamentaux ! </a:t>
            </a:r>
            <a:r>
              <a:rPr lang="fr-CH" sz="1050" i="1" dirty="0">
                <a:ea typeface="Times New Roman" panose="02020603050405020304" pitchFamily="18" charset="0"/>
              </a:rPr>
              <a:t>3org – Points de vue sur le flux Information</a:t>
            </a:r>
            <a:r>
              <a:rPr lang="fr-CH" sz="1050" dirty="0">
                <a:ea typeface="Times New Roman" panose="02020603050405020304" pitchFamily="18" charset="0"/>
              </a:rPr>
              <a:t> [en ligne]. 20 juin 2011. [Consulté le 28 septembre 2021]. Disponible à l’adresse : </a:t>
            </a:r>
            <a:r>
              <a:rPr lang="fr-CH" sz="1050" u="sng" dirty="0">
                <a:solidFill>
                  <a:srgbClr val="0000FF"/>
                </a:solidFill>
                <a:ea typeface="Times New Roman" panose="02020603050405020304" pitchFamily="18" charset="0"/>
                <a:hlinkClick r:id="rId3"/>
              </a:rPr>
              <a:t>http://www.3org.com/news/culture_et_usages/rse-rso-nm-sexy-mais-attention-aux-fondamentaux/</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PERREIN, Jean-Pascal, 2013. Définition de la gouvernance de l’information par des mots : Extrait du livre </a:t>
            </a:r>
            <a:r>
              <a:rPr lang="fr-CH" sz="1050" dirty="0" err="1">
                <a:ea typeface="Times New Roman" panose="02020603050405020304" pitchFamily="18" charset="0"/>
              </a:rPr>
              <a:t>GouvInfo</a:t>
            </a:r>
            <a:r>
              <a:rPr lang="fr-CH" sz="1050" dirty="0">
                <a:ea typeface="Times New Roman" panose="02020603050405020304" pitchFamily="18" charset="0"/>
              </a:rPr>
              <a:t> “Océan bleu”. </a:t>
            </a:r>
            <a:r>
              <a:rPr lang="fr-CH" sz="1050" i="1" dirty="0">
                <a:ea typeface="Times New Roman" panose="02020603050405020304" pitchFamily="18" charset="0"/>
              </a:rPr>
              <a:t>3org – Points de vue sur le flux Information</a:t>
            </a:r>
            <a:r>
              <a:rPr lang="fr-CH" sz="1050" dirty="0">
                <a:ea typeface="Times New Roman" panose="02020603050405020304" pitchFamily="18" charset="0"/>
              </a:rPr>
              <a:t> [en ligne]. 2 avril 2013. [Consulté le 14 octobre 2021]. Disponible à l’adresse : </a:t>
            </a:r>
            <a:r>
              <a:rPr lang="fr-CH" sz="1050" u="sng" dirty="0">
                <a:solidFill>
                  <a:srgbClr val="0000FF"/>
                </a:solidFill>
                <a:ea typeface="Times New Roman" panose="02020603050405020304" pitchFamily="18" charset="0"/>
                <a:cs typeface="Times New Roman" panose="02020603050405020304" pitchFamily="18" charset="0"/>
                <a:hlinkClick r:id="rId4"/>
              </a:rPr>
              <a:t>http://www.3org.com/news/gouvernance_de_linformation/definition-de-la-gouvernance-de-linformation-par-des-mots-extrait-du-livre-gouvinfo-ocean-bleu/</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QUÉBEC (PROVINCE), SOUS-SECRÉTARIAT DU DIRIGEANT PRINCIPAL DE L’INFORMATION, Québec (Province), CONSEIL DU TRÉSOR, SECRÉTARIAT et DIRECTION DES COMMUNICATIONS, 2016. Guide de catégorisation de l’information. [en ligne]. [Consulté le 30 septembre 2021]. ISBN 978-2-550-71120-9. Disponible à l’adresse : </a:t>
            </a:r>
            <a:r>
              <a:rPr lang="fr-FR" sz="1050" u="sng" dirty="0">
                <a:solidFill>
                  <a:srgbClr val="0000FF"/>
                </a:solidFill>
                <a:ea typeface="Times New Roman" panose="02020603050405020304" pitchFamily="18" charset="0"/>
                <a:hlinkClick r:id="rId5"/>
              </a:rPr>
              <a:t>http://collections.banq.qc.ca/ark:/52327/2959773</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SOCIETY OF AMERICAN ARCHIVISTS, [s. d.]. Information management. </a:t>
            </a:r>
            <a:r>
              <a:rPr lang="fr-CH" sz="1050" i="1" dirty="0" err="1">
                <a:ea typeface="Times New Roman" panose="02020603050405020304" pitchFamily="18" charset="0"/>
              </a:rPr>
              <a:t>Dictionary</a:t>
            </a:r>
            <a:r>
              <a:rPr lang="fr-CH" sz="1050" i="1" dirty="0">
                <a:ea typeface="Times New Roman" panose="02020603050405020304" pitchFamily="18" charset="0"/>
              </a:rPr>
              <a:t> of Archives </a:t>
            </a:r>
            <a:r>
              <a:rPr lang="fr-CH" sz="1050" i="1" dirty="0" err="1">
                <a:ea typeface="Times New Roman" panose="02020603050405020304" pitchFamily="18" charset="0"/>
              </a:rPr>
              <a:t>Terminology</a:t>
            </a:r>
            <a:r>
              <a:rPr lang="fr-CH" sz="1050" i="1" dirty="0">
                <a:ea typeface="Times New Roman" panose="02020603050405020304" pitchFamily="18" charset="0"/>
              </a:rPr>
              <a:t> </a:t>
            </a:r>
            <a:r>
              <a:rPr lang="fr-CH" sz="1050" dirty="0">
                <a:ea typeface="Times New Roman" panose="02020603050405020304" pitchFamily="18" charset="0"/>
              </a:rPr>
              <a:t>[en ligne]. Society of American </a:t>
            </a:r>
            <a:r>
              <a:rPr lang="fr-CH" sz="1050" dirty="0" err="1">
                <a:ea typeface="Times New Roman" panose="02020603050405020304" pitchFamily="18" charset="0"/>
              </a:rPr>
              <a:t>Archivist</a:t>
            </a:r>
            <a:r>
              <a:rPr lang="fr-CH" sz="1050" dirty="0">
                <a:ea typeface="Times New Roman" panose="02020603050405020304" pitchFamily="18" charset="0"/>
              </a:rPr>
              <a:t>, 2005-2021. [Consulté le 19 octobre 2021]. Disponible à l’adresse : </a:t>
            </a:r>
            <a:r>
              <a:rPr lang="fr-CH" sz="1050" u="sng" dirty="0">
                <a:solidFill>
                  <a:srgbClr val="0000FF"/>
                </a:solidFill>
                <a:ea typeface="Times New Roman" panose="02020603050405020304" pitchFamily="18" charset="0"/>
                <a:hlinkClick r:id="rId6"/>
              </a:rPr>
              <a:t>https://www2.archivists.org/glossary/terms/i/information-management</a:t>
            </a:r>
            <a:endParaRPr lang="fr-CH" sz="1050" dirty="0">
              <a:ea typeface="Times New Roman" panose="02020603050405020304" pitchFamily="18" charset="0"/>
            </a:endParaRPr>
          </a:p>
          <a:p>
            <a:pPr algn="just">
              <a:spcBef>
                <a:spcPts val="1200"/>
              </a:spcBef>
              <a:spcAft>
                <a:spcPts val="0"/>
              </a:spcAft>
            </a:pPr>
            <a:r>
              <a:rPr lang="fr-CH" sz="1050" dirty="0">
                <a:ea typeface="Times New Roman" panose="02020603050405020304" pitchFamily="18" charset="0"/>
              </a:rPr>
              <a:t>VISIATIV INDUSTRY, [</a:t>
            </a:r>
            <a:r>
              <a:rPr lang="fr-CH" sz="1050" dirty="0" err="1">
                <a:ea typeface="Times New Roman" panose="02020603050405020304" pitchFamily="18" charset="0"/>
              </a:rPr>
              <a:t>s.d</a:t>
            </a:r>
            <a:r>
              <a:rPr lang="fr-CH" sz="1050" dirty="0">
                <a:ea typeface="Times New Roman" panose="02020603050405020304" pitchFamily="18" charset="0"/>
              </a:rPr>
              <a:t>.]. La transformation numérique dans l’industrie. </a:t>
            </a:r>
            <a:r>
              <a:rPr lang="fr-CH" sz="1050" i="1" dirty="0">
                <a:ea typeface="Times New Roman" panose="02020603050405020304" pitchFamily="18" charset="0"/>
              </a:rPr>
              <a:t>visiativ-industry.ch</a:t>
            </a:r>
            <a:r>
              <a:rPr lang="fr-CH" sz="1050" dirty="0">
                <a:ea typeface="Times New Roman" panose="02020603050405020304" pitchFamily="18" charset="0"/>
              </a:rPr>
              <a:t> [en ligne]. [Consulté le 8 juin 2022]. Disponible à l'adresse: </a:t>
            </a:r>
            <a:r>
              <a:rPr lang="fr-CH" sz="1050" u="sng" dirty="0">
                <a:solidFill>
                  <a:srgbClr val="0000FF"/>
                </a:solidFill>
                <a:ea typeface="Times New Roman" panose="02020603050405020304" pitchFamily="18" charset="0"/>
                <a:hlinkClick r:id="rId7"/>
              </a:rPr>
              <a:t>https://www.visiativ-industry.ch/transformation-numerique-industrie/</a:t>
            </a:r>
            <a:endParaRPr lang="fr-CH" sz="1050" u="sng" dirty="0">
              <a:solidFill>
                <a:srgbClr val="0000FF"/>
              </a:solidFill>
              <a:ea typeface="Times New Roman" panose="02020603050405020304" pitchFamily="18" charset="0"/>
            </a:endParaRPr>
          </a:p>
          <a:p>
            <a:pPr algn="just">
              <a:spcBef>
                <a:spcPts val="1200"/>
              </a:spcBef>
              <a:spcAft>
                <a:spcPts val="0"/>
              </a:spcAft>
            </a:pPr>
            <a:r>
              <a:rPr lang="en-GB" sz="1050" dirty="0">
                <a:ea typeface="Times New Roman" panose="02020603050405020304" pitchFamily="18" charset="0"/>
              </a:rPr>
              <a:t>ZAFRIN, </a:t>
            </a:r>
            <a:r>
              <a:rPr lang="en-GB" sz="1050" dirty="0" err="1">
                <a:ea typeface="Times New Roman" panose="02020603050405020304" pitchFamily="18" charset="0"/>
              </a:rPr>
              <a:t>Waren</a:t>
            </a:r>
            <a:r>
              <a:rPr lang="en-GB" sz="1050" dirty="0">
                <a:ea typeface="Times New Roman" panose="02020603050405020304" pitchFamily="18" charset="0"/>
              </a:rPr>
              <a:t>, 2018. Why organizations need an information assets register. </a:t>
            </a:r>
            <a:r>
              <a:rPr lang="fr-CH" sz="1050" i="1" dirty="0" err="1">
                <a:ea typeface="Times New Roman" panose="02020603050405020304" pitchFamily="18" charset="0"/>
              </a:rPr>
              <a:t>Corporate</a:t>
            </a:r>
            <a:r>
              <a:rPr lang="fr-CH" sz="1050" i="1" dirty="0">
                <a:ea typeface="Times New Roman" panose="02020603050405020304" pitchFamily="18" charset="0"/>
              </a:rPr>
              <a:t> compliance insights </a:t>
            </a:r>
            <a:r>
              <a:rPr lang="fr-CH" sz="1050" dirty="0">
                <a:ea typeface="Times New Roman" panose="02020603050405020304" pitchFamily="18" charset="0"/>
              </a:rPr>
              <a:t>[en ligne]. 11 avril 2018. [Consulté le 5 octobre 2021]</a:t>
            </a:r>
            <a:r>
              <a:rPr lang="fr-CH" sz="1050" i="1" dirty="0">
                <a:ea typeface="Times New Roman" panose="02020603050405020304" pitchFamily="18" charset="0"/>
              </a:rPr>
              <a:t>. </a:t>
            </a:r>
            <a:r>
              <a:rPr lang="fr-CH" sz="1050" dirty="0">
                <a:ea typeface="Times New Roman" panose="02020603050405020304" pitchFamily="18" charset="0"/>
              </a:rPr>
              <a:t>Disponible à l’adresse : </a:t>
            </a:r>
            <a:r>
              <a:rPr lang="fr-FR" sz="1050" u="sng" dirty="0">
                <a:solidFill>
                  <a:srgbClr val="0000FF"/>
                </a:solidFill>
                <a:ea typeface="Times New Roman" panose="02020603050405020304" pitchFamily="18" charset="0"/>
                <a:hlinkClick r:id="rId8" tooltip="https://www.corporatecomplianceinsights.com/organizations-need-information-asset-register/"/>
              </a:rPr>
              <a:t>https://www.corporatecomplianceinsights.com/organizations-need-information-asset-register/</a:t>
            </a:r>
            <a:endParaRPr lang="fr-CH" sz="1050" dirty="0">
              <a:ea typeface="Times New Roman" panose="02020603050405020304" pitchFamily="18" charset="0"/>
            </a:endParaRPr>
          </a:p>
          <a:p>
            <a:pPr marL="514350" indent="-514350" algn="just">
              <a:lnSpc>
                <a:spcPct val="120000"/>
              </a:lnSpc>
              <a:buFont typeface="+mj-lt"/>
              <a:buAutoNum type="arabicPeriod"/>
            </a:pPr>
            <a:endParaRPr lang="fr-CH" sz="1050" dirty="0"/>
          </a:p>
        </p:txBody>
      </p:sp>
      <p:sp>
        <p:nvSpPr>
          <p:cNvPr id="3" name="Espace réservé du texte 2"/>
          <p:cNvSpPr>
            <a:spLocks noGrp="1"/>
          </p:cNvSpPr>
          <p:nvPr>
            <p:ph type="body" sz="quarter" idx="13"/>
          </p:nvPr>
        </p:nvSpPr>
        <p:spPr/>
        <p:txBody>
          <a:bodyPr/>
          <a:lstStyle/>
          <a:p>
            <a:r>
              <a:rPr lang="fr-CH"/>
              <a:t>Références (4/4)</a:t>
            </a:r>
            <a:endParaRPr lang="fr-CH" dirty="0"/>
          </a:p>
        </p:txBody>
      </p:sp>
    </p:spTree>
    <p:extLst>
      <p:ext uri="{BB962C8B-B14F-4D97-AF65-F5344CB8AC3E}">
        <p14:creationId xmlns:p14="http://schemas.microsoft.com/office/powerpoint/2010/main" val="3686341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E92D851-8C4D-43C2-8A9A-537D092B6BB5}"/>
              </a:ext>
            </a:extLst>
          </p:cNvPr>
          <p:cNvSpPr txBox="1">
            <a:spLocks/>
          </p:cNvSpPr>
          <p:nvPr/>
        </p:nvSpPr>
        <p:spPr>
          <a:xfrm>
            <a:off x="2153331" y="503010"/>
            <a:ext cx="10418762" cy="892175"/>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B3E54"/>
                </a:solidFill>
                <a:latin typeface="Arial" panose="020B0604020202020204" pitchFamily="34" charset="0"/>
                <a:ea typeface="+mj-ea"/>
                <a:cs typeface="Arial" panose="020B0604020202020204" pitchFamily="34" charset="0"/>
              </a:defRPr>
            </a:lvl1pPr>
          </a:lstStyle>
          <a:p>
            <a:pPr>
              <a:spcAft>
                <a:spcPts val="600"/>
              </a:spcAft>
            </a:pPr>
            <a:r>
              <a:rPr lang="fr-FR" dirty="0"/>
              <a:t>Merci !</a:t>
            </a:r>
          </a:p>
        </p:txBody>
      </p:sp>
      <p:sp>
        <p:nvSpPr>
          <p:cNvPr id="6" name="ZoneTexte 5">
            <a:extLst>
              <a:ext uri="{FF2B5EF4-FFF2-40B4-BE49-F238E27FC236}">
                <a16:creationId xmlns:a16="http://schemas.microsoft.com/office/drawing/2014/main" id="{74873960-65BF-8A74-2A21-BD47CEBE4CBC}"/>
              </a:ext>
            </a:extLst>
          </p:cNvPr>
          <p:cNvSpPr txBox="1"/>
          <p:nvPr/>
        </p:nvSpPr>
        <p:spPr>
          <a:xfrm>
            <a:off x="2260600" y="5522172"/>
            <a:ext cx="8929643" cy="765810"/>
          </a:xfrm>
          <a:prstGeom prst="rect">
            <a:avLst/>
          </a:prstGeom>
        </p:spPr>
        <p:txBody>
          <a:bodyPr vert="horz" lIns="91440" tIns="45720" rIns="91440" bIns="45720" rtlCol="0" anchor="t">
            <a:normAutofit/>
          </a:bodyPr>
          <a:lstStyle/>
          <a:p>
            <a:pPr>
              <a:lnSpc>
                <a:spcPct val="90000"/>
              </a:lnSpc>
              <a:spcBef>
                <a:spcPts val="1000"/>
              </a:spcBef>
              <a:buClr>
                <a:srgbClr val="CC0000"/>
              </a:buClr>
            </a:pPr>
            <a:r>
              <a:rPr lang="fr-FR" sz="3200" b="1" kern="1200" dirty="0">
                <a:solidFill>
                  <a:srgbClr val="E20000"/>
                </a:solidFill>
                <a:latin typeface="Arial" panose="020B0604020202020204" pitchFamily="34" charset="0"/>
                <a:ea typeface="+mn-ea"/>
                <a:cs typeface="Arial" panose="020B0604020202020204" pitchFamily="34" charset="0"/>
              </a:rPr>
              <a:t>basma.makhlouf-shabou@hesge.ch</a:t>
            </a:r>
          </a:p>
        </p:txBody>
      </p:sp>
      <p:pic>
        <p:nvPicPr>
          <p:cNvPr id="5" name="Graphique 4" descr="Questions avec un remplissage uni">
            <a:extLst>
              <a:ext uri="{FF2B5EF4-FFF2-40B4-BE49-F238E27FC236}">
                <a16:creationId xmlns:a16="http://schemas.microsoft.com/office/drawing/2014/main" id="{DD95A9FD-39D2-298D-6B04-0D61095CB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4630" y="1010104"/>
            <a:ext cx="3812786" cy="3812786"/>
          </a:xfrm>
          <a:prstGeom prst="rect">
            <a:avLst/>
          </a:prstGeom>
        </p:spPr>
      </p:pic>
    </p:spTree>
    <p:extLst>
      <p:ext uri="{BB962C8B-B14F-4D97-AF65-F5344CB8AC3E}">
        <p14:creationId xmlns:p14="http://schemas.microsoft.com/office/powerpoint/2010/main" val="16900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Contexte et incitatifs</a:t>
            </a:r>
          </a:p>
        </p:txBody>
      </p:sp>
      <p:pic>
        <p:nvPicPr>
          <p:cNvPr id="2" name="Image 1"/>
          <p:cNvPicPr>
            <a:picLocks noChangeAspect="1"/>
          </p:cNvPicPr>
          <p:nvPr/>
        </p:nvPicPr>
        <p:blipFill>
          <a:blip r:embed="rId2"/>
          <a:stretch>
            <a:fillRect/>
          </a:stretch>
        </p:blipFill>
        <p:spPr>
          <a:xfrm>
            <a:off x="2881581" y="1070517"/>
            <a:ext cx="6428838" cy="4951944"/>
          </a:xfrm>
          <a:prstGeom prst="rect">
            <a:avLst/>
          </a:prstGeom>
        </p:spPr>
      </p:pic>
    </p:spTree>
    <p:extLst>
      <p:ext uri="{BB962C8B-B14F-4D97-AF65-F5344CB8AC3E}">
        <p14:creationId xmlns:p14="http://schemas.microsoft.com/office/powerpoint/2010/main" val="277682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InfoGov_IndustrySurvey_MAY2021.pdf - Adobe Acrobat Pro DC (32-bit)"/>
          <p:cNvPicPr>
            <a:picLocks noChangeAspect="1"/>
          </p:cNvPicPr>
          <p:nvPr/>
        </p:nvPicPr>
        <p:blipFill rotWithShape="1">
          <a:blip r:embed="rId2">
            <a:extLst>
              <a:ext uri="{28A0092B-C50C-407E-A947-70E740481C1C}">
                <a14:useLocalDpi xmlns:a14="http://schemas.microsoft.com/office/drawing/2010/main" val="0"/>
              </a:ext>
            </a:extLst>
          </a:blip>
          <a:srcRect l="24091" t="28013" r="30772"/>
          <a:stretch/>
        </p:blipFill>
        <p:spPr>
          <a:xfrm>
            <a:off x="6236854" y="1597891"/>
            <a:ext cx="5116946" cy="4936836"/>
          </a:xfrm>
          <a:prstGeom prst="rect">
            <a:avLst/>
          </a:prstGeom>
        </p:spPr>
      </p:pic>
      <p:sp>
        <p:nvSpPr>
          <p:cNvPr id="2" name="Espace réservé du contenu 1"/>
          <p:cNvSpPr>
            <a:spLocks noGrp="1"/>
          </p:cNvSpPr>
          <p:nvPr>
            <p:ph idx="1"/>
          </p:nvPr>
        </p:nvSpPr>
        <p:spPr/>
        <p:txBody>
          <a:bodyPr/>
          <a:lstStyle/>
          <a:p>
            <a:r>
              <a:rPr lang="fr-CH" dirty="0"/>
              <a:t>Efficience administrative</a:t>
            </a:r>
          </a:p>
          <a:p>
            <a:r>
              <a:rPr lang="fr-CH" dirty="0"/>
              <a:t>Conformité</a:t>
            </a:r>
          </a:p>
          <a:p>
            <a:r>
              <a:rPr lang="fr-CH" dirty="0"/>
              <a:t>Transition numérique</a:t>
            </a:r>
          </a:p>
          <a:p>
            <a:r>
              <a:rPr lang="fr-CH" dirty="0"/>
              <a:t>Risques informationnels</a:t>
            </a:r>
          </a:p>
        </p:txBody>
      </p:sp>
      <p:sp>
        <p:nvSpPr>
          <p:cNvPr id="3" name="Espace réservé du texte 2"/>
          <p:cNvSpPr>
            <a:spLocks noGrp="1"/>
          </p:cNvSpPr>
          <p:nvPr>
            <p:ph type="body" sz="quarter" idx="13"/>
          </p:nvPr>
        </p:nvSpPr>
        <p:spPr/>
        <p:txBody>
          <a:bodyPr/>
          <a:lstStyle/>
          <a:p>
            <a:r>
              <a:rPr lang="fr-CH" dirty="0"/>
              <a:t>Contexte et incitatifs</a:t>
            </a:r>
          </a:p>
        </p:txBody>
      </p:sp>
      <p:sp>
        <p:nvSpPr>
          <p:cNvPr id="4" name="Espace réservé du texte 3"/>
          <p:cNvSpPr>
            <a:spLocks noGrp="1"/>
          </p:cNvSpPr>
          <p:nvPr>
            <p:ph type="body" sz="quarter" idx="14"/>
          </p:nvPr>
        </p:nvSpPr>
        <p:spPr/>
        <p:txBody>
          <a:bodyPr/>
          <a:lstStyle/>
          <a:p>
            <a:r>
              <a:rPr lang="fr-CH" dirty="0"/>
              <a:t>Les principaux facteurs motivant les projets d'IG</a:t>
            </a:r>
          </a:p>
        </p:txBody>
      </p:sp>
      <p:sp>
        <p:nvSpPr>
          <p:cNvPr id="6" name="Rectangle à coins arrondis 5"/>
          <p:cNvSpPr/>
          <p:nvPr/>
        </p:nvSpPr>
        <p:spPr>
          <a:xfrm>
            <a:off x="6323009" y="1597891"/>
            <a:ext cx="4945355" cy="173643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3991922" y="6278482"/>
            <a:ext cx="2331087" cy="246221"/>
          </a:xfrm>
          <a:prstGeom prst="rect">
            <a:avLst/>
          </a:prstGeom>
        </p:spPr>
        <p:txBody>
          <a:bodyPr wrap="none">
            <a:spAutoFit/>
          </a:bodyPr>
          <a:lstStyle/>
          <a:p>
            <a:pPr algn="r"/>
            <a:r>
              <a:rPr lang="fr-CH" sz="1000" dirty="0"/>
              <a:t>(Information </a:t>
            </a:r>
            <a:r>
              <a:rPr lang="fr-CH" sz="1000" dirty="0" err="1"/>
              <a:t>Governance</a:t>
            </a:r>
            <a:r>
              <a:rPr lang="fr-CH" sz="1000" dirty="0"/>
              <a:t> ANZ 2021, p. 8)</a:t>
            </a:r>
          </a:p>
        </p:txBody>
      </p:sp>
    </p:spTree>
    <p:extLst>
      <p:ext uri="{BB962C8B-B14F-4D97-AF65-F5344CB8AC3E}">
        <p14:creationId xmlns:p14="http://schemas.microsoft.com/office/powerpoint/2010/main" val="2828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H" dirty="0"/>
              <a:t>Terminologie</a:t>
            </a:r>
          </a:p>
        </p:txBody>
      </p:sp>
      <p:sp>
        <p:nvSpPr>
          <p:cNvPr id="162" name="Espace réservé du texte 161"/>
          <p:cNvSpPr>
            <a:spLocks noGrp="1"/>
          </p:cNvSpPr>
          <p:nvPr>
            <p:ph type="body" sz="quarter" idx="14"/>
          </p:nvPr>
        </p:nvSpPr>
        <p:spPr/>
        <p:txBody>
          <a:bodyPr/>
          <a:lstStyle/>
          <a:p>
            <a:r>
              <a:rPr lang="fr-CH" dirty="0"/>
              <a:t>Données, informations, connaissances…</a:t>
            </a:r>
          </a:p>
        </p:txBody>
      </p:sp>
      <p:sp>
        <p:nvSpPr>
          <p:cNvPr id="6" name="ZoneTexte 5"/>
          <p:cNvSpPr txBox="1"/>
          <p:nvPr/>
        </p:nvSpPr>
        <p:spPr>
          <a:xfrm>
            <a:off x="2064064" y="5613364"/>
            <a:ext cx="2160240" cy="553998"/>
          </a:xfrm>
          <a:prstGeom prst="rect">
            <a:avLst/>
          </a:prstGeom>
          <a:noFill/>
        </p:spPr>
        <p:txBody>
          <a:bodyPr wrap="square" rtlCol="0">
            <a:spAutoFit/>
          </a:bodyPr>
          <a:lstStyle/>
          <a:p>
            <a:r>
              <a:rPr lang="fr-CH" sz="1000" dirty="0"/>
              <a:t>IM = Information management</a:t>
            </a:r>
          </a:p>
          <a:p>
            <a:r>
              <a:rPr lang="fr-CH" sz="1000" dirty="0"/>
              <a:t>KM = </a:t>
            </a:r>
            <a:r>
              <a:rPr lang="fr-CH" sz="1000" dirty="0" err="1"/>
              <a:t>Knowledge</a:t>
            </a:r>
            <a:r>
              <a:rPr lang="fr-CH" sz="1000" dirty="0"/>
              <a:t> management</a:t>
            </a:r>
          </a:p>
          <a:p>
            <a:r>
              <a:rPr lang="fr-CH" sz="1000" dirty="0"/>
              <a:t>NM = Network management</a:t>
            </a:r>
          </a:p>
        </p:txBody>
      </p:sp>
      <p:sp>
        <p:nvSpPr>
          <p:cNvPr id="7" name="ZoneTexte 6"/>
          <p:cNvSpPr txBox="1"/>
          <p:nvPr/>
        </p:nvSpPr>
        <p:spPr>
          <a:xfrm>
            <a:off x="9191834" y="5613364"/>
            <a:ext cx="936104" cy="246221"/>
          </a:xfrm>
          <a:prstGeom prst="rect">
            <a:avLst/>
          </a:prstGeom>
          <a:noFill/>
        </p:spPr>
        <p:txBody>
          <a:bodyPr wrap="square" rtlCol="0">
            <a:spAutoFit/>
          </a:bodyPr>
          <a:lstStyle/>
          <a:p>
            <a:pPr algn="r"/>
            <a:r>
              <a:rPr lang="fr-CH" sz="1000" dirty="0" err="1"/>
              <a:t>Perrein</a:t>
            </a:r>
            <a:r>
              <a:rPr lang="fr-CH" sz="1000" dirty="0"/>
              <a:t> 2010</a:t>
            </a:r>
          </a:p>
        </p:txBody>
      </p:sp>
      <p:sp>
        <p:nvSpPr>
          <p:cNvPr id="9" name="Légende à une bordure 2 8"/>
          <p:cNvSpPr/>
          <p:nvPr/>
        </p:nvSpPr>
        <p:spPr>
          <a:xfrm flipH="1">
            <a:off x="73339" y="2994163"/>
            <a:ext cx="1866900" cy="1314948"/>
          </a:xfrm>
          <a:prstGeom prst="accentCallout2">
            <a:avLst>
              <a:gd name="adj1" fmla="val 18750"/>
              <a:gd name="adj2" fmla="val -8333"/>
              <a:gd name="adj3" fmla="val 18750"/>
              <a:gd name="adj4" fmla="val -16667"/>
              <a:gd name="adj5" fmla="val 2955"/>
              <a:gd name="adj6" fmla="val -42075"/>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73339" y="2994163"/>
            <a:ext cx="1866900" cy="1200329"/>
          </a:xfrm>
          <a:prstGeom prst="rect">
            <a:avLst/>
          </a:prstGeom>
        </p:spPr>
        <p:txBody>
          <a:bodyPr wrap="square">
            <a:spAutoFit/>
          </a:bodyPr>
          <a:lstStyle/>
          <a:p>
            <a:r>
              <a:rPr lang="fr-CH" sz="1200" b="1" dirty="0"/>
              <a:t>principes et techniques pour traiter, stocker, récupérer, manipuler et contrôler l'accès à l'information (Society of American </a:t>
            </a:r>
            <a:r>
              <a:rPr lang="fr-CH" sz="1200" b="1" dirty="0" err="1"/>
              <a:t>Archivist</a:t>
            </a:r>
            <a:r>
              <a:rPr lang="fr-CH" sz="1200" b="1" dirty="0"/>
              <a:t> </a:t>
            </a:r>
            <a:r>
              <a:rPr lang="fr-CH" sz="1200" b="1" dirty="0" err="1"/>
              <a:t>s.d</a:t>
            </a:r>
            <a:r>
              <a:rPr lang="fr-CH" sz="1200" b="1" dirty="0"/>
              <a:t>.)</a:t>
            </a:r>
          </a:p>
        </p:txBody>
      </p:sp>
      <p:sp>
        <p:nvSpPr>
          <p:cNvPr id="10" name="Légende à une bordure 2 9"/>
          <p:cNvSpPr/>
          <p:nvPr/>
        </p:nvSpPr>
        <p:spPr>
          <a:xfrm rot="16200000" flipH="1">
            <a:off x="5828774" y="4228748"/>
            <a:ext cx="1095450" cy="3820157"/>
          </a:xfrm>
          <a:prstGeom prst="accentCallout2">
            <a:avLst>
              <a:gd name="adj1" fmla="val 18750"/>
              <a:gd name="adj2" fmla="val -8333"/>
              <a:gd name="adj3" fmla="val 18750"/>
              <a:gd name="adj4" fmla="val -16667"/>
              <a:gd name="adj5" fmla="val 41831"/>
              <a:gd name="adj6" fmla="val -6673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CH"/>
          </a:p>
        </p:txBody>
      </p:sp>
      <p:sp>
        <p:nvSpPr>
          <p:cNvPr id="11" name="Rectangle 10"/>
          <p:cNvSpPr/>
          <p:nvPr/>
        </p:nvSpPr>
        <p:spPr>
          <a:xfrm>
            <a:off x="4532921" y="5855329"/>
            <a:ext cx="3753656" cy="646331"/>
          </a:xfrm>
          <a:prstGeom prst="rect">
            <a:avLst/>
          </a:prstGeom>
        </p:spPr>
        <p:txBody>
          <a:bodyPr wrap="square">
            <a:spAutoFit/>
          </a:bodyPr>
          <a:lstStyle/>
          <a:p>
            <a:r>
              <a:rPr lang="fr-CH" sz="1200" b="1" dirty="0"/>
              <a:t>ensemble de modes d'organisation les connaissances (documents ou expériences des collaborateurs) dans une organisation</a:t>
            </a:r>
          </a:p>
        </p:txBody>
      </p:sp>
      <p:sp>
        <p:nvSpPr>
          <p:cNvPr id="13" name="Légende à une bordure 2 12"/>
          <p:cNvSpPr/>
          <p:nvPr/>
        </p:nvSpPr>
        <p:spPr>
          <a:xfrm>
            <a:off x="10251763" y="2994163"/>
            <a:ext cx="1866900" cy="1456264"/>
          </a:xfrm>
          <a:prstGeom prst="accentCallout2">
            <a:avLst>
              <a:gd name="adj1" fmla="val 18750"/>
              <a:gd name="adj2" fmla="val -8333"/>
              <a:gd name="adj3" fmla="val 18750"/>
              <a:gd name="adj4" fmla="val -16667"/>
              <a:gd name="adj5" fmla="val -13747"/>
              <a:gd name="adj6" fmla="val -25238"/>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10251763" y="3208110"/>
            <a:ext cx="1866900" cy="1015663"/>
          </a:xfrm>
          <a:prstGeom prst="rect">
            <a:avLst/>
          </a:prstGeom>
        </p:spPr>
        <p:txBody>
          <a:bodyPr wrap="square">
            <a:spAutoFit/>
          </a:bodyPr>
          <a:lstStyle/>
          <a:p>
            <a:r>
              <a:rPr lang="fr-CH" sz="1200" b="1" dirty="0"/>
              <a:t>« … conceptualiser, déployer et développer les environnements de réseaux sociaux » (</a:t>
            </a:r>
            <a:r>
              <a:rPr lang="fr-CH" sz="1200" b="1" dirty="0" err="1"/>
              <a:t>Perrein</a:t>
            </a:r>
            <a:r>
              <a:rPr lang="fr-CH" sz="1200" b="1" dirty="0"/>
              <a:t> 2011)</a:t>
            </a:r>
          </a:p>
        </p:txBody>
      </p:sp>
      <p:sp>
        <p:nvSpPr>
          <p:cNvPr id="2" name="Pensées 1"/>
          <p:cNvSpPr/>
          <p:nvPr/>
        </p:nvSpPr>
        <p:spPr>
          <a:xfrm>
            <a:off x="2505076" y="2181226"/>
            <a:ext cx="2609850" cy="1257300"/>
          </a:xfrm>
          <a:prstGeom prst="cloudCallout">
            <a:avLst>
              <a:gd name="adj1" fmla="val -43310"/>
              <a:gd name="adj2" fmla="val 19194"/>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IM</a:t>
            </a:r>
          </a:p>
        </p:txBody>
      </p:sp>
      <p:sp>
        <p:nvSpPr>
          <p:cNvPr id="15" name="Pensées 14"/>
          <p:cNvSpPr/>
          <p:nvPr/>
        </p:nvSpPr>
        <p:spPr>
          <a:xfrm>
            <a:off x="5791201" y="4001743"/>
            <a:ext cx="2609850" cy="1257300"/>
          </a:xfrm>
          <a:prstGeom prst="cloudCallout">
            <a:avLst>
              <a:gd name="adj1" fmla="val -43310"/>
              <a:gd name="adj2" fmla="val 19194"/>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KM</a:t>
            </a:r>
          </a:p>
        </p:txBody>
      </p:sp>
      <p:sp>
        <p:nvSpPr>
          <p:cNvPr id="12" name="ZoneTexte 11"/>
          <p:cNvSpPr txBox="1"/>
          <p:nvPr/>
        </p:nvSpPr>
        <p:spPr>
          <a:xfrm>
            <a:off x="4788213" y="1627228"/>
            <a:ext cx="2615575" cy="369332"/>
          </a:xfrm>
          <a:prstGeom prst="rect">
            <a:avLst/>
          </a:prstGeom>
          <a:noFill/>
        </p:spPr>
        <p:txBody>
          <a:bodyPr wrap="square" rtlCol="0">
            <a:spAutoFit/>
          </a:bodyPr>
          <a:lstStyle/>
          <a:p>
            <a:pPr algn="ctr"/>
            <a:r>
              <a:rPr lang="fr-CH" b="1" dirty="0"/>
              <a:t>Niveau de subjectivité</a:t>
            </a:r>
          </a:p>
        </p:txBody>
      </p:sp>
      <p:sp>
        <p:nvSpPr>
          <p:cNvPr id="17" name="ZoneTexte 16"/>
          <p:cNvSpPr txBox="1"/>
          <p:nvPr/>
        </p:nvSpPr>
        <p:spPr>
          <a:xfrm>
            <a:off x="5356862" y="5180349"/>
            <a:ext cx="1478275" cy="369332"/>
          </a:xfrm>
          <a:prstGeom prst="rect">
            <a:avLst/>
          </a:prstGeom>
          <a:noFill/>
        </p:spPr>
        <p:txBody>
          <a:bodyPr wrap="square" rtlCol="0">
            <a:spAutoFit/>
          </a:bodyPr>
          <a:lstStyle/>
          <a:p>
            <a:pPr algn="ctr"/>
            <a:r>
              <a:rPr lang="fr-CH" b="1" dirty="0"/>
              <a:t>Complexité</a:t>
            </a:r>
          </a:p>
        </p:txBody>
      </p:sp>
      <p:sp>
        <p:nvSpPr>
          <p:cNvPr id="18" name="ZoneTexte 17"/>
          <p:cNvSpPr txBox="1"/>
          <p:nvPr/>
        </p:nvSpPr>
        <p:spPr>
          <a:xfrm>
            <a:off x="9381753" y="5365015"/>
            <a:ext cx="578162" cy="276999"/>
          </a:xfrm>
          <a:prstGeom prst="rect">
            <a:avLst/>
          </a:prstGeom>
          <a:noFill/>
        </p:spPr>
        <p:txBody>
          <a:bodyPr wrap="square" rtlCol="0">
            <a:spAutoFit/>
          </a:bodyPr>
          <a:lstStyle/>
          <a:p>
            <a:pPr algn="ctr"/>
            <a:r>
              <a:rPr lang="fr-CH" sz="1200" b="1" i="1" dirty="0"/>
              <a:t>Forte</a:t>
            </a:r>
          </a:p>
        </p:txBody>
      </p:sp>
      <p:sp>
        <p:nvSpPr>
          <p:cNvPr id="19" name="ZoneTexte 18"/>
          <p:cNvSpPr txBox="1"/>
          <p:nvPr/>
        </p:nvSpPr>
        <p:spPr>
          <a:xfrm>
            <a:off x="2205142" y="5365015"/>
            <a:ext cx="658647" cy="276999"/>
          </a:xfrm>
          <a:prstGeom prst="rect">
            <a:avLst/>
          </a:prstGeom>
          <a:noFill/>
        </p:spPr>
        <p:txBody>
          <a:bodyPr wrap="square" rtlCol="0">
            <a:spAutoFit/>
          </a:bodyPr>
          <a:lstStyle/>
          <a:p>
            <a:pPr algn="ctr"/>
            <a:r>
              <a:rPr lang="fr-CH" sz="1200" b="1" i="1" dirty="0"/>
              <a:t>Faible</a:t>
            </a:r>
          </a:p>
        </p:txBody>
      </p:sp>
      <p:cxnSp>
        <p:nvCxnSpPr>
          <p:cNvPr id="23" name="Connecteur droit 22"/>
          <p:cNvCxnSpPr>
            <a:endCxn id="17" idx="1"/>
          </p:cNvCxnSpPr>
          <p:nvPr/>
        </p:nvCxnSpPr>
        <p:spPr>
          <a:xfrm>
            <a:off x="2236381" y="5365015"/>
            <a:ext cx="3120481" cy="0"/>
          </a:xfrm>
          <a:prstGeom prst="line">
            <a:avLst/>
          </a:prstGeom>
        </p:spPr>
        <p:style>
          <a:lnRef idx="3">
            <a:schemeClr val="dk1"/>
          </a:lnRef>
          <a:fillRef idx="0">
            <a:schemeClr val="dk1"/>
          </a:fillRef>
          <a:effectRef idx="2">
            <a:schemeClr val="dk1"/>
          </a:effectRef>
          <a:fontRef idx="minor">
            <a:schemeClr val="tx1"/>
          </a:fontRef>
        </p:style>
      </p:cxnSp>
      <p:cxnSp>
        <p:nvCxnSpPr>
          <p:cNvPr id="30" name="Connecteur droit avec flèche 29"/>
          <p:cNvCxnSpPr>
            <a:stCxn id="17" idx="3"/>
          </p:cNvCxnSpPr>
          <p:nvPr/>
        </p:nvCxnSpPr>
        <p:spPr>
          <a:xfrm>
            <a:off x="6835137" y="5365015"/>
            <a:ext cx="312477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Connecteur droit 30"/>
          <p:cNvCxnSpPr>
            <a:endCxn id="12" idx="1"/>
          </p:cNvCxnSpPr>
          <p:nvPr/>
        </p:nvCxnSpPr>
        <p:spPr>
          <a:xfrm>
            <a:off x="2236381" y="1811894"/>
            <a:ext cx="2551832" cy="0"/>
          </a:xfrm>
          <a:prstGeom prst="line">
            <a:avLst/>
          </a:prstGeom>
        </p:spPr>
        <p:style>
          <a:lnRef idx="3">
            <a:schemeClr val="dk1"/>
          </a:lnRef>
          <a:fillRef idx="0">
            <a:schemeClr val="dk1"/>
          </a:fillRef>
          <a:effectRef idx="2">
            <a:schemeClr val="dk1"/>
          </a:effectRef>
          <a:fontRef idx="minor">
            <a:schemeClr val="tx1"/>
          </a:fontRef>
        </p:style>
      </p:cxnSp>
      <p:cxnSp>
        <p:nvCxnSpPr>
          <p:cNvPr id="35" name="Connecteur droit avec flèche 34"/>
          <p:cNvCxnSpPr>
            <a:stCxn id="12" idx="3"/>
          </p:cNvCxnSpPr>
          <p:nvPr/>
        </p:nvCxnSpPr>
        <p:spPr>
          <a:xfrm>
            <a:off x="7403788" y="1811894"/>
            <a:ext cx="272414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Connecteur droit avec flèche 37"/>
          <p:cNvCxnSpPr>
            <a:stCxn id="39" idx="3"/>
          </p:cNvCxnSpPr>
          <p:nvPr/>
        </p:nvCxnSpPr>
        <p:spPr>
          <a:xfrm flipV="1">
            <a:off x="2240174" y="1799283"/>
            <a:ext cx="0" cy="790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ZoneTexte 38"/>
          <p:cNvSpPr txBox="1"/>
          <p:nvPr/>
        </p:nvSpPr>
        <p:spPr>
          <a:xfrm rot="16200000">
            <a:off x="1124021" y="3521658"/>
            <a:ext cx="2232306" cy="369332"/>
          </a:xfrm>
          <a:prstGeom prst="rect">
            <a:avLst/>
          </a:prstGeom>
          <a:noFill/>
        </p:spPr>
        <p:txBody>
          <a:bodyPr wrap="square" rtlCol="0">
            <a:spAutoFit/>
          </a:bodyPr>
          <a:lstStyle/>
          <a:p>
            <a:pPr algn="ctr"/>
            <a:r>
              <a:rPr lang="fr-CH" b="1" dirty="0"/>
              <a:t>Type de traitement</a:t>
            </a:r>
          </a:p>
        </p:txBody>
      </p:sp>
      <p:cxnSp>
        <p:nvCxnSpPr>
          <p:cNvPr id="42" name="Connecteur droit 41"/>
          <p:cNvCxnSpPr>
            <a:endCxn id="39" idx="1"/>
          </p:cNvCxnSpPr>
          <p:nvPr/>
        </p:nvCxnSpPr>
        <p:spPr>
          <a:xfrm flipV="1">
            <a:off x="2240174" y="4822477"/>
            <a:ext cx="0" cy="542537"/>
          </a:xfrm>
          <a:prstGeom prst="line">
            <a:avLst/>
          </a:prstGeom>
        </p:spPr>
        <p:style>
          <a:lnRef idx="3">
            <a:schemeClr val="dk1"/>
          </a:lnRef>
          <a:fillRef idx="0">
            <a:schemeClr val="dk1"/>
          </a:fillRef>
          <a:effectRef idx="2">
            <a:schemeClr val="dk1"/>
          </a:effectRef>
          <a:fontRef idx="minor">
            <a:schemeClr val="tx1"/>
          </a:fontRef>
        </p:style>
      </p:cxnSp>
      <p:sp>
        <p:nvSpPr>
          <p:cNvPr id="48" name="ZoneTexte 47"/>
          <p:cNvSpPr txBox="1"/>
          <p:nvPr/>
        </p:nvSpPr>
        <p:spPr>
          <a:xfrm rot="16200000">
            <a:off x="1619379" y="4955246"/>
            <a:ext cx="879642" cy="276999"/>
          </a:xfrm>
          <a:prstGeom prst="rect">
            <a:avLst/>
          </a:prstGeom>
          <a:noFill/>
        </p:spPr>
        <p:txBody>
          <a:bodyPr wrap="square" rtlCol="0">
            <a:spAutoFit/>
          </a:bodyPr>
          <a:lstStyle/>
          <a:p>
            <a:pPr algn="ctr"/>
            <a:r>
              <a:rPr lang="fr-CH" sz="1200" b="1" i="1" dirty="0"/>
              <a:t>Machines</a:t>
            </a:r>
          </a:p>
        </p:txBody>
      </p:sp>
      <p:sp>
        <p:nvSpPr>
          <p:cNvPr id="49" name="ZoneTexte 48"/>
          <p:cNvSpPr txBox="1"/>
          <p:nvPr/>
        </p:nvSpPr>
        <p:spPr>
          <a:xfrm rot="16200000">
            <a:off x="1622762" y="2109557"/>
            <a:ext cx="879642" cy="276999"/>
          </a:xfrm>
          <a:prstGeom prst="rect">
            <a:avLst/>
          </a:prstGeom>
          <a:noFill/>
        </p:spPr>
        <p:txBody>
          <a:bodyPr wrap="square" rtlCol="0">
            <a:spAutoFit/>
          </a:bodyPr>
          <a:lstStyle/>
          <a:p>
            <a:pPr algn="ctr"/>
            <a:r>
              <a:rPr lang="fr-CH" sz="1200" b="1" i="1" dirty="0"/>
              <a:t>Individus</a:t>
            </a:r>
          </a:p>
        </p:txBody>
      </p:sp>
      <p:sp>
        <p:nvSpPr>
          <p:cNvPr id="50" name="Rectangle à coins arrondis 49"/>
          <p:cNvSpPr/>
          <p:nvPr/>
        </p:nvSpPr>
        <p:spPr>
          <a:xfrm>
            <a:off x="2332507" y="4630393"/>
            <a:ext cx="1028906" cy="32260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t>Données</a:t>
            </a:r>
          </a:p>
        </p:txBody>
      </p:sp>
      <p:sp>
        <p:nvSpPr>
          <p:cNvPr id="51" name="Rectangle à coins arrondis 50"/>
          <p:cNvSpPr/>
          <p:nvPr/>
        </p:nvSpPr>
        <p:spPr>
          <a:xfrm>
            <a:off x="3593568" y="4062469"/>
            <a:ext cx="1028905" cy="32260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t>Contenu</a:t>
            </a:r>
          </a:p>
        </p:txBody>
      </p:sp>
      <p:sp>
        <p:nvSpPr>
          <p:cNvPr id="52" name="Rectangle à coins arrondis 51"/>
          <p:cNvSpPr/>
          <p:nvPr/>
        </p:nvSpPr>
        <p:spPr>
          <a:xfrm>
            <a:off x="4762296" y="3554221"/>
            <a:ext cx="1028905" cy="322608"/>
          </a:xfrm>
          <a:prstGeom prst="roundRect">
            <a:avLst/>
          </a:prstGeom>
          <a:gradFill flip="none" rotWithShape="1">
            <a:gsLst>
              <a:gs pos="33000">
                <a:srgbClr val="0070C0"/>
              </a:gs>
              <a:gs pos="66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t>Information</a:t>
            </a:r>
          </a:p>
        </p:txBody>
      </p:sp>
      <p:sp>
        <p:nvSpPr>
          <p:cNvPr id="53" name="Rectangle à coins arrondis 52"/>
          <p:cNvSpPr/>
          <p:nvPr/>
        </p:nvSpPr>
        <p:spPr>
          <a:xfrm>
            <a:off x="5981496" y="2976355"/>
            <a:ext cx="1200355" cy="32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t>Connaissance</a:t>
            </a:r>
          </a:p>
        </p:txBody>
      </p:sp>
      <p:sp>
        <p:nvSpPr>
          <p:cNvPr id="54" name="Rectangle à coins arrondis 53"/>
          <p:cNvSpPr/>
          <p:nvPr/>
        </p:nvSpPr>
        <p:spPr>
          <a:xfrm>
            <a:off x="7330521" y="2452782"/>
            <a:ext cx="1200355" cy="32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t>Compétences</a:t>
            </a:r>
          </a:p>
        </p:txBody>
      </p:sp>
      <p:cxnSp>
        <p:nvCxnSpPr>
          <p:cNvPr id="56" name="Connecteur en angle 55"/>
          <p:cNvCxnSpPr>
            <a:stCxn id="51" idx="1"/>
            <a:endCxn id="50" idx="3"/>
          </p:cNvCxnSpPr>
          <p:nvPr/>
        </p:nvCxnSpPr>
        <p:spPr>
          <a:xfrm rot="10800000" flipV="1">
            <a:off x="3361414" y="4223773"/>
            <a:ext cx="232155" cy="567924"/>
          </a:xfrm>
          <a:prstGeom prst="bentConnector3">
            <a:avLst/>
          </a:prstGeom>
        </p:spPr>
        <p:style>
          <a:lnRef idx="3">
            <a:schemeClr val="dk1"/>
          </a:lnRef>
          <a:fillRef idx="0">
            <a:schemeClr val="dk1"/>
          </a:fillRef>
          <a:effectRef idx="2">
            <a:schemeClr val="dk1"/>
          </a:effectRef>
          <a:fontRef idx="minor">
            <a:schemeClr val="tx1"/>
          </a:fontRef>
        </p:style>
      </p:cxnSp>
      <p:cxnSp>
        <p:nvCxnSpPr>
          <p:cNvPr id="57" name="Connecteur en angle 56"/>
          <p:cNvCxnSpPr>
            <a:stCxn id="52" idx="1"/>
            <a:endCxn id="51" idx="3"/>
          </p:cNvCxnSpPr>
          <p:nvPr/>
        </p:nvCxnSpPr>
        <p:spPr>
          <a:xfrm rot="10800000" flipV="1">
            <a:off x="4622474" y="3715525"/>
            <a:ext cx="139823" cy="508248"/>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61" name="Connecteur en angle 60"/>
          <p:cNvCxnSpPr>
            <a:stCxn id="53" idx="1"/>
            <a:endCxn id="52" idx="3"/>
          </p:cNvCxnSpPr>
          <p:nvPr/>
        </p:nvCxnSpPr>
        <p:spPr>
          <a:xfrm rot="10800000" flipV="1">
            <a:off x="5791202" y="3137659"/>
            <a:ext cx="190295" cy="577866"/>
          </a:xfrm>
          <a:prstGeom prst="bentConnector3">
            <a:avLst/>
          </a:prstGeom>
        </p:spPr>
        <p:style>
          <a:lnRef idx="3">
            <a:schemeClr val="dk1"/>
          </a:lnRef>
          <a:fillRef idx="0">
            <a:schemeClr val="dk1"/>
          </a:fillRef>
          <a:effectRef idx="2">
            <a:schemeClr val="dk1"/>
          </a:effectRef>
          <a:fontRef idx="minor">
            <a:schemeClr val="tx1"/>
          </a:fontRef>
        </p:style>
      </p:cxnSp>
      <p:cxnSp>
        <p:nvCxnSpPr>
          <p:cNvPr id="64" name="Connecteur en angle 63"/>
          <p:cNvCxnSpPr>
            <a:stCxn id="54" idx="1"/>
            <a:endCxn id="53" idx="3"/>
          </p:cNvCxnSpPr>
          <p:nvPr/>
        </p:nvCxnSpPr>
        <p:spPr>
          <a:xfrm rot="10800000" flipV="1">
            <a:off x="7181851" y="2614085"/>
            <a:ext cx="148670" cy="523573"/>
          </a:xfrm>
          <a:prstGeom prst="bentConnector3">
            <a:avLst/>
          </a:prstGeom>
        </p:spPr>
        <p:style>
          <a:lnRef idx="3">
            <a:schemeClr val="dk1"/>
          </a:lnRef>
          <a:fillRef idx="0">
            <a:schemeClr val="dk1"/>
          </a:fillRef>
          <a:effectRef idx="2">
            <a:schemeClr val="dk1"/>
          </a:effectRef>
          <a:fontRef idx="minor">
            <a:schemeClr val="tx1"/>
          </a:fontRef>
        </p:style>
      </p:cxnSp>
      <p:sp>
        <p:nvSpPr>
          <p:cNvPr id="67" name="Légende sans bordure 2 66"/>
          <p:cNvSpPr/>
          <p:nvPr/>
        </p:nvSpPr>
        <p:spPr>
          <a:xfrm>
            <a:off x="3660799" y="4483644"/>
            <a:ext cx="1454127" cy="331932"/>
          </a:xfrm>
          <a:prstGeom prst="callout2">
            <a:avLst>
              <a:gd name="adj1" fmla="val 21619"/>
              <a:gd name="adj2" fmla="val 1528"/>
              <a:gd name="adj3" fmla="val 18750"/>
              <a:gd name="adj4" fmla="val -6806"/>
              <a:gd name="adj5" fmla="val 86674"/>
              <a:gd name="adj6" fmla="val -16536"/>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fr-CH" sz="1100" dirty="0"/>
              <a:t>À laquelle on rajoute un contexte</a:t>
            </a:r>
          </a:p>
        </p:txBody>
      </p:sp>
      <p:sp>
        <p:nvSpPr>
          <p:cNvPr id="68" name="Légende sans bordure 2 67"/>
          <p:cNvSpPr/>
          <p:nvPr/>
        </p:nvSpPr>
        <p:spPr>
          <a:xfrm>
            <a:off x="4846968" y="3946826"/>
            <a:ext cx="1454127" cy="331932"/>
          </a:xfrm>
          <a:prstGeom prst="callout2">
            <a:avLst>
              <a:gd name="adj1" fmla="val 21619"/>
              <a:gd name="adj2" fmla="val 1528"/>
              <a:gd name="adj3" fmla="val 18750"/>
              <a:gd name="adj4" fmla="val -6806"/>
              <a:gd name="adj5" fmla="val 86674"/>
              <a:gd name="adj6" fmla="val -16536"/>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fr-CH" sz="1100" dirty="0"/>
              <a:t>Que l’on utilise</a:t>
            </a:r>
          </a:p>
        </p:txBody>
      </p:sp>
      <p:sp>
        <p:nvSpPr>
          <p:cNvPr id="69" name="Légende sans bordure 2 68"/>
          <p:cNvSpPr/>
          <p:nvPr/>
        </p:nvSpPr>
        <p:spPr>
          <a:xfrm>
            <a:off x="6083710" y="3443726"/>
            <a:ext cx="1102693" cy="331932"/>
          </a:xfrm>
          <a:prstGeom prst="callout2">
            <a:avLst>
              <a:gd name="adj1" fmla="val 21619"/>
              <a:gd name="adj2" fmla="val 1528"/>
              <a:gd name="adj3" fmla="val 18750"/>
              <a:gd name="adj4" fmla="val -6806"/>
              <a:gd name="adj5" fmla="val 78065"/>
              <a:gd name="adj6" fmla="val -27765"/>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fr-CH" sz="1100" dirty="0"/>
              <a:t>Que l’on assimile</a:t>
            </a:r>
          </a:p>
        </p:txBody>
      </p:sp>
      <p:sp>
        <p:nvSpPr>
          <p:cNvPr id="70" name="Légende sans bordure 2 69"/>
          <p:cNvSpPr/>
          <p:nvPr/>
        </p:nvSpPr>
        <p:spPr>
          <a:xfrm>
            <a:off x="7454346" y="2810389"/>
            <a:ext cx="1454127" cy="331932"/>
          </a:xfrm>
          <a:prstGeom prst="callout2">
            <a:avLst>
              <a:gd name="adj1" fmla="val 21619"/>
              <a:gd name="adj2" fmla="val 1528"/>
              <a:gd name="adj3" fmla="val 18750"/>
              <a:gd name="adj4" fmla="val -6806"/>
              <a:gd name="adj5" fmla="val 89544"/>
              <a:gd name="adj6" fmla="val -17846"/>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fr-CH" sz="1100" dirty="0"/>
              <a:t>Que l’on applique à une situation</a:t>
            </a:r>
          </a:p>
        </p:txBody>
      </p:sp>
      <p:cxnSp>
        <p:nvCxnSpPr>
          <p:cNvPr id="72" name="Connecteur en angle 71"/>
          <p:cNvCxnSpPr>
            <a:stCxn id="54" idx="3"/>
          </p:cNvCxnSpPr>
          <p:nvPr/>
        </p:nvCxnSpPr>
        <p:spPr>
          <a:xfrm>
            <a:off x="8530876" y="2614086"/>
            <a:ext cx="305708" cy="2177611"/>
          </a:xfrm>
          <a:prstGeom prst="bentConnector2">
            <a:avLst/>
          </a:prstGeom>
        </p:spPr>
        <p:style>
          <a:lnRef idx="3">
            <a:schemeClr val="dk1"/>
          </a:lnRef>
          <a:fillRef idx="0">
            <a:schemeClr val="dk1"/>
          </a:fillRef>
          <a:effectRef idx="2">
            <a:schemeClr val="dk1"/>
          </a:effectRef>
          <a:fontRef idx="minor">
            <a:schemeClr val="tx1"/>
          </a:fontRef>
        </p:style>
      </p:cxnSp>
      <p:sp>
        <p:nvSpPr>
          <p:cNvPr id="16" name="Pensées 15"/>
          <p:cNvSpPr/>
          <p:nvPr/>
        </p:nvSpPr>
        <p:spPr>
          <a:xfrm>
            <a:off x="8725863" y="1932721"/>
            <a:ext cx="1463988" cy="877155"/>
          </a:xfrm>
          <a:prstGeom prst="cloudCallout">
            <a:avLst>
              <a:gd name="adj1" fmla="val -43310"/>
              <a:gd name="adj2" fmla="val 1919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NM</a:t>
            </a:r>
          </a:p>
        </p:txBody>
      </p:sp>
      <p:sp>
        <p:nvSpPr>
          <p:cNvPr id="80" name="Rectangle à coins arrondis 79"/>
          <p:cNvSpPr/>
          <p:nvPr/>
        </p:nvSpPr>
        <p:spPr>
          <a:xfrm>
            <a:off x="9276882" y="2941567"/>
            <a:ext cx="36195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6" name="Rectangle à coins arrondis 85"/>
          <p:cNvSpPr/>
          <p:nvPr/>
        </p:nvSpPr>
        <p:spPr>
          <a:xfrm>
            <a:off x="9276882" y="4688365"/>
            <a:ext cx="361950" cy="457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7" name="Rectangle à coins arrondis 86"/>
          <p:cNvSpPr/>
          <p:nvPr/>
        </p:nvSpPr>
        <p:spPr>
          <a:xfrm>
            <a:off x="9049682" y="3018296"/>
            <a:ext cx="36195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8" name="Rectangle à coins arrondis 87"/>
          <p:cNvSpPr/>
          <p:nvPr/>
        </p:nvSpPr>
        <p:spPr>
          <a:xfrm>
            <a:off x="9489859" y="3018295"/>
            <a:ext cx="36195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9" name="Rectangle à coins arrondis 88"/>
          <p:cNvSpPr/>
          <p:nvPr/>
        </p:nvSpPr>
        <p:spPr>
          <a:xfrm>
            <a:off x="8978238" y="3103067"/>
            <a:ext cx="36195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0" name="Rectangle à coins arrondis 89"/>
          <p:cNvSpPr/>
          <p:nvPr/>
        </p:nvSpPr>
        <p:spPr>
          <a:xfrm>
            <a:off x="9533959" y="3103067"/>
            <a:ext cx="36195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1" name="Rectangle à coins arrondis 90"/>
          <p:cNvSpPr/>
          <p:nvPr/>
        </p:nvSpPr>
        <p:spPr>
          <a:xfrm>
            <a:off x="9049682" y="3195706"/>
            <a:ext cx="36195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2" name="Rectangle à coins arrondis 91"/>
          <p:cNvSpPr/>
          <p:nvPr/>
        </p:nvSpPr>
        <p:spPr>
          <a:xfrm>
            <a:off x="9489292" y="3197431"/>
            <a:ext cx="36195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3" name="Rectangle à coins arrondis 92"/>
          <p:cNvSpPr/>
          <p:nvPr/>
        </p:nvSpPr>
        <p:spPr>
          <a:xfrm>
            <a:off x="9049682" y="4430357"/>
            <a:ext cx="361950" cy="457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4" name="Rectangle à coins arrondis 93"/>
          <p:cNvSpPr/>
          <p:nvPr/>
        </p:nvSpPr>
        <p:spPr>
          <a:xfrm>
            <a:off x="9049682" y="4603891"/>
            <a:ext cx="361950" cy="457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5" name="Rectangle à coins arrondis 94"/>
          <p:cNvSpPr/>
          <p:nvPr/>
        </p:nvSpPr>
        <p:spPr>
          <a:xfrm>
            <a:off x="8978238" y="4518471"/>
            <a:ext cx="361950" cy="457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6" name="Rectangle à coins arrondis 95"/>
          <p:cNvSpPr/>
          <p:nvPr/>
        </p:nvSpPr>
        <p:spPr>
          <a:xfrm>
            <a:off x="9489292" y="4430357"/>
            <a:ext cx="361950" cy="457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7" name="Rectangle à coins arrondis 96"/>
          <p:cNvSpPr/>
          <p:nvPr/>
        </p:nvSpPr>
        <p:spPr>
          <a:xfrm>
            <a:off x="9489292" y="4602436"/>
            <a:ext cx="361950" cy="457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8" name="Rectangle à coins arrondis 97"/>
          <p:cNvSpPr/>
          <p:nvPr/>
        </p:nvSpPr>
        <p:spPr>
          <a:xfrm>
            <a:off x="9533959" y="4518471"/>
            <a:ext cx="361950" cy="457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00" name="Connecteur en angle 99"/>
          <p:cNvCxnSpPr>
            <a:stCxn id="94" idx="3"/>
            <a:endCxn id="93" idx="3"/>
          </p:cNvCxnSpPr>
          <p:nvPr/>
        </p:nvCxnSpPr>
        <p:spPr>
          <a:xfrm flipV="1">
            <a:off x="9411632" y="4453217"/>
            <a:ext cx="12700" cy="173534"/>
          </a:xfrm>
          <a:prstGeom prst="bentConnector3">
            <a:avLst>
              <a:gd name="adj1" fmla="val 30000"/>
            </a:avLst>
          </a:prstGeom>
        </p:spPr>
        <p:style>
          <a:lnRef idx="1">
            <a:schemeClr val="dk1"/>
          </a:lnRef>
          <a:fillRef idx="0">
            <a:schemeClr val="dk1"/>
          </a:fillRef>
          <a:effectRef idx="0">
            <a:schemeClr val="dk1"/>
          </a:effectRef>
          <a:fontRef idx="minor">
            <a:schemeClr val="tx1"/>
          </a:fontRef>
        </p:style>
      </p:cxnSp>
      <p:cxnSp>
        <p:nvCxnSpPr>
          <p:cNvPr id="103" name="Connecteur en angle 102"/>
          <p:cNvCxnSpPr>
            <a:stCxn id="97" idx="1"/>
            <a:endCxn id="96" idx="1"/>
          </p:cNvCxnSpPr>
          <p:nvPr/>
        </p:nvCxnSpPr>
        <p:spPr>
          <a:xfrm rot="10800000">
            <a:off x="9489292" y="4453218"/>
            <a:ext cx="12700" cy="172079"/>
          </a:xfrm>
          <a:prstGeom prst="bentConnector3">
            <a:avLst>
              <a:gd name="adj1" fmla="val 90000"/>
            </a:avLst>
          </a:prstGeom>
        </p:spPr>
        <p:style>
          <a:lnRef idx="1">
            <a:schemeClr val="dk1"/>
          </a:lnRef>
          <a:fillRef idx="0">
            <a:schemeClr val="dk1"/>
          </a:fillRef>
          <a:effectRef idx="0">
            <a:schemeClr val="dk1"/>
          </a:effectRef>
          <a:fontRef idx="minor">
            <a:schemeClr val="tx1"/>
          </a:fontRef>
        </p:style>
      </p:cxnSp>
      <p:cxnSp>
        <p:nvCxnSpPr>
          <p:cNvPr id="106" name="Connecteur droit 105"/>
          <p:cNvCxnSpPr>
            <a:stCxn id="95" idx="3"/>
            <a:endCxn id="98" idx="1"/>
          </p:cNvCxnSpPr>
          <p:nvPr/>
        </p:nvCxnSpPr>
        <p:spPr>
          <a:xfrm>
            <a:off x="9340188" y="4541331"/>
            <a:ext cx="193771" cy="0"/>
          </a:xfrm>
          <a:prstGeom prst="line">
            <a:avLst/>
          </a:prstGeom>
        </p:spPr>
        <p:style>
          <a:lnRef idx="1">
            <a:schemeClr val="dk1"/>
          </a:lnRef>
          <a:fillRef idx="0">
            <a:schemeClr val="dk1"/>
          </a:fillRef>
          <a:effectRef idx="0">
            <a:schemeClr val="dk1"/>
          </a:effectRef>
          <a:fontRef idx="minor">
            <a:schemeClr val="tx1"/>
          </a:fontRef>
        </p:style>
      </p:cxnSp>
      <p:cxnSp>
        <p:nvCxnSpPr>
          <p:cNvPr id="108" name="Connecteur en angle 107"/>
          <p:cNvCxnSpPr>
            <a:stCxn id="86" idx="3"/>
            <a:endCxn id="97" idx="2"/>
          </p:cNvCxnSpPr>
          <p:nvPr/>
        </p:nvCxnSpPr>
        <p:spPr>
          <a:xfrm flipV="1">
            <a:off x="9638832" y="4648155"/>
            <a:ext cx="31435" cy="63070"/>
          </a:xfrm>
          <a:prstGeom prst="bentConnector2">
            <a:avLst/>
          </a:prstGeom>
        </p:spPr>
        <p:style>
          <a:lnRef idx="1">
            <a:schemeClr val="dk1"/>
          </a:lnRef>
          <a:fillRef idx="0">
            <a:schemeClr val="dk1"/>
          </a:fillRef>
          <a:effectRef idx="0">
            <a:schemeClr val="dk1"/>
          </a:effectRef>
          <a:fontRef idx="minor">
            <a:schemeClr val="tx1"/>
          </a:fontRef>
        </p:style>
      </p:cxnSp>
      <p:sp>
        <p:nvSpPr>
          <p:cNvPr id="111" name="Organigramme : Décision 110"/>
          <p:cNvSpPr/>
          <p:nvPr/>
        </p:nvSpPr>
        <p:spPr>
          <a:xfrm>
            <a:off x="9424332" y="4518471"/>
            <a:ext cx="45719" cy="45719"/>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H"/>
          </a:p>
        </p:txBody>
      </p:sp>
      <p:cxnSp>
        <p:nvCxnSpPr>
          <p:cNvPr id="113" name="Connecteur en angle 112"/>
          <p:cNvCxnSpPr>
            <a:stCxn id="97" idx="1"/>
            <a:endCxn id="111" idx="2"/>
          </p:cNvCxnSpPr>
          <p:nvPr/>
        </p:nvCxnSpPr>
        <p:spPr>
          <a:xfrm rot="10800000">
            <a:off x="9447192" y="4564190"/>
            <a:ext cx="42100" cy="61106"/>
          </a:xfrm>
          <a:prstGeom prst="bentConnector2">
            <a:avLst/>
          </a:prstGeom>
        </p:spPr>
        <p:style>
          <a:lnRef idx="1">
            <a:schemeClr val="dk1"/>
          </a:lnRef>
          <a:fillRef idx="0">
            <a:schemeClr val="dk1"/>
          </a:fillRef>
          <a:effectRef idx="0">
            <a:schemeClr val="dk1"/>
          </a:effectRef>
          <a:fontRef idx="minor">
            <a:schemeClr val="tx1"/>
          </a:fontRef>
        </p:style>
      </p:cxnSp>
      <p:sp>
        <p:nvSpPr>
          <p:cNvPr id="114" name="Organigramme : Décision 113"/>
          <p:cNvSpPr/>
          <p:nvPr/>
        </p:nvSpPr>
        <p:spPr>
          <a:xfrm>
            <a:off x="9436123" y="3103067"/>
            <a:ext cx="45719" cy="45719"/>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H"/>
          </a:p>
        </p:txBody>
      </p:sp>
      <p:cxnSp>
        <p:nvCxnSpPr>
          <p:cNvPr id="116" name="Connecteur en angle 115"/>
          <p:cNvCxnSpPr>
            <a:stCxn id="91" idx="3"/>
            <a:endCxn id="87" idx="3"/>
          </p:cNvCxnSpPr>
          <p:nvPr/>
        </p:nvCxnSpPr>
        <p:spPr>
          <a:xfrm flipV="1">
            <a:off x="9411632" y="3041156"/>
            <a:ext cx="12700" cy="177410"/>
          </a:xfrm>
          <a:prstGeom prst="bentConnector3">
            <a:avLst>
              <a:gd name="adj1" fmla="val 0"/>
            </a:avLst>
          </a:prstGeom>
        </p:spPr>
        <p:style>
          <a:lnRef idx="1">
            <a:schemeClr val="dk1"/>
          </a:lnRef>
          <a:fillRef idx="0">
            <a:schemeClr val="dk1"/>
          </a:fillRef>
          <a:effectRef idx="0">
            <a:schemeClr val="dk1"/>
          </a:effectRef>
          <a:fontRef idx="minor">
            <a:schemeClr val="tx1"/>
          </a:fontRef>
        </p:style>
      </p:cxnSp>
      <p:cxnSp>
        <p:nvCxnSpPr>
          <p:cNvPr id="119" name="Connecteur en angle 118"/>
          <p:cNvCxnSpPr>
            <a:stCxn id="92" idx="1"/>
            <a:endCxn id="88" idx="1"/>
          </p:cNvCxnSpPr>
          <p:nvPr/>
        </p:nvCxnSpPr>
        <p:spPr>
          <a:xfrm rot="10800000" flipH="1">
            <a:off x="9489291" y="3041155"/>
            <a:ext cx="567" cy="179136"/>
          </a:xfrm>
          <a:prstGeom prst="bentConnector3">
            <a:avLst>
              <a:gd name="adj1" fmla="val 0"/>
            </a:avLst>
          </a:prstGeom>
        </p:spPr>
        <p:style>
          <a:lnRef idx="1">
            <a:schemeClr val="dk1"/>
          </a:lnRef>
          <a:fillRef idx="0">
            <a:schemeClr val="dk1"/>
          </a:fillRef>
          <a:effectRef idx="0">
            <a:schemeClr val="dk1"/>
          </a:effectRef>
          <a:fontRef idx="minor">
            <a:schemeClr val="tx1"/>
          </a:fontRef>
        </p:style>
      </p:cxnSp>
      <p:cxnSp>
        <p:nvCxnSpPr>
          <p:cNvPr id="122" name="Connecteur droit 121"/>
          <p:cNvCxnSpPr>
            <a:stCxn id="89" idx="3"/>
            <a:endCxn id="90" idx="1"/>
          </p:cNvCxnSpPr>
          <p:nvPr/>
        </p:nvCxnSpPr>
        <p:spPr>
          <a:xfrm>
            <a:off x="9340188" y="3125927"/>
            <a:ext cx="193771" cy="0"/>
          </a:xfrm>
          <a:prstGeom prst="line">
            <a:avLst/>
          </a:prstGeom>
        </p:spPr>
        <p:style>
          <a:lnRef idx="1">
            <a:schemeClr val="dk1"/>
          </a:lnRef>
          <a:fillRef idx="0">
            <a:schemeClr val="dk1"/>
          </a:fillRef>
          <a:effectRef idx="0">
            <a:schemeClr val="dk1"/>
          </a:effectRef>
          <a:fontRef idx="minor">
            <a:schemeClr val="tx1"/>
          </a:fontRef>
        </p:style>
      </p:cxnSp>
      <p:cxnSp>
        <p:nvCxnSpPr>
          <p:cNvPr id="124" name="Connecteur en angle 123"/>
          <p:cNvCxnSpPr>
            <a:stCxn id="80" idx="1"/>
            <a:endCxn id="87" idx="0"/>
          </p:cNvCxnSpPr>
          <p:nvPr/>
        </p:nvCxnSpPr>
        <p:spPr>
          <a:xfrm rot="10800000" flipV="1">
            <a:off x="9230658" y="2964426"/>
            <a:ext cx="46225" cy="53869"/>
          </a:xfrm>
          <a:prstGeom prst="bentConnector2">
            <a:avLst/>
          </a:prstGeom>
        </p:spPr>
        <p:style>
          <a:lnRef idx="1">
            <a:schemeClr val="dk1"/>
          </a:lnRef>
          <a:fillRef idx="0">
            <a:schemeClr val="dk1"/>
          </a:fillRef>
          <a:effectRef idx="0">
            <a:schemeClr val="dk1"/>
          </a:effectRef>
          <a:fontRef idx="minor">
            <a:schemeClr val="tx1"/>
          </a:fontRef>
        </p:style>
      </p:cxnSp>
      <p:cxnSp>
        <p:nvCxnSpPr>
          <p:cNvPr id="126" name="Connecteur en angle 125"/>
          <p:cNvCxnSpPr>
            <a:stCxn id="87" idx="3"/>
            <a:endCxn id="114" idx="0"/>
          </p:cNvCxnSpPr>
          <p:nvPr/>
        </p:nvCxnSpPr>
        <p:spPr>
          <a:xfrm>
            <a:off x="9411632" y="3041156"/>
            <a:ext cx="47351" cy="61911"/>
          </a:xfrm>
          <a:prstGeom prst="bentConnector2">
            <a:avLst/>
          </a:prstGeom>
        </p:spPr>
        <p:style>
          <a:lnRef idx="1">
            <a:schemeClr val="dk1"/>
          </a:lnRef>
          <a:fillRef idx="0">
            <a:schemeClr val="dk1"/>
          </a:fillRef>
          <a:effectRef idx="0">
            <a:schemeClr val="dk1"/>
          </a:effectRef>
          <a:fontRef idx="minor">
            <a:schemeClr val="tx1"/>
          </a:fontRef>
        </p:style>
      </p:cxnSp>
      <p:cxnSp>
        <p:nvCxnSpPr>
          <p:cNvPr id="128" name="Connecteur droit 127"/>
          <p:cNvCxnSpPr>
            <a:stCxn id="114" idx="2"/>
            <a:endCxn id="111" idx="0"/>
          </p:cNvCxnSpPr>
          <p:nvPr/>
        </p:nvCxnSpPr>
        <p:spPr>
          <a:xfrm flipH="1">
            <a:off x="9447192" y="3148786"/>
            <a:ext cx="11791" cy="1369685"/>
          </a:xfrm>
          <a:prstGeom prst="line">
            <a:avLst/>
          </a:prstGeom>
        </p:spPr>
        <p:style>
          <a:lnRef idx="1">
            <a:schemeClr val="dk1"/>
          </a:lnRef>
          <a:fillRef idx="0">
            <a:schemeClr val="dk1"/>
          </a:fillRef>
          <a:effectRef idx="0">
            <a:schemeClr val="dk1"/>
          </a:effectRef>
          <a:fontRef idx="minor">
            <a:schemeClr val="tx1"/>
          </a:fontRef>
        </p:style>
      </p:cxnSp>
      <p:sp>
        <p:nvSpPr>
          <p:cNvPr id="130" name="Organigramme : Décision 129"/>
          <p:cNvSpPr/>
          <p:nvPr/>
        </p:nvSpPr>
        <p:spPr>
          <a:xfrm>
            <a:off x="9316701" y="3821081"/>
            <a:ext cx="45719" cy="45719"/>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H"/>
          </a:p>
        </p:txBody>
      </p:sp>
      <p:sp>
        <p:nvSpPr>
          <p:cNvPr id="131" name="Organigramme : Décision 130"/>
          <p:cNvSpPr/>
          <p:nvPr/>
        </p:nvSpPr>
        <p:spPr>
          <a:xfrm>
            <a:off x="9559948" y="3819120"/>
            <a:ext cx="45719" cy="45719"/>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H"/>
          </a:p>
        </p:txBody>
      </p:sp>
      <p:sp>
        <p:nvSpPr>
          <p:cNvPr id="132" name="Rectangle à coins arrondis 131"/>
          <p:cNvSpPr/>
          <p:nvPr/>
        </p:nvSpPr>
        <p:spPr>
          <a:xfrm rot="5400000">
            <a:off x="9007666" y="3810769"/>
            <a:ext cx="361950" cy="45719"/>
          </a:xfrm>
          <a:prstGeom prst="roundRect">
            <a:avLst/>
          </a:prstGeom>
          <a:gradFill>
            <a:gsLst>
              <a:gs pos="33000">
                <a:srgbClr val="0070C0"/>
              </a:gs>
              <a:gs pos="66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3" name="Rectangle à coins arrondis 132"/>
          <p:cNvSpPr/>
          <p:nvPr/>
        </p:nvSpPr>
        <p:spPr>
          <a:xfrm rot="5400000">
            <a:off x="9541689" y="3815559"/>
            <a:ext cx="361950" cy="45719"/>
          </a:xfrm>
          <a:prstGeom prst="roundRect">
            <a:avLst/>
          </a:prstGeom>
          <a:gradFill>
            <a:gsLst>
              <a:gs pos="33000">
                <a:srgbClr val="0070C0"/>
              </a:gs>
              <a:gs pos="66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4" name="Rectangle à coins arrondis 133"/>
          <p:cNvSpPr/>
          <p:nvPr/>
        </p:nvSpPr>
        <p:spPr>
          <a:xfrm rot="5400000">
            <a:off x="9081008" y="3541310"/>
            <a:ext cx="361950" cy="45719"/>
          </a:xfrm>
          <a:prstGeom prst="roundRect">
            <a:avLst/>
          </a:prstGeom>
          <a:gradFill>
            <a:gsLst>
              <a:gs pos="25000">
                <a:srgbClr val="0070C0"/>
              </a:gs>
              <a:gs pos="50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5" name="Rectangle à coins arrondis 134"/>
          <p:cNvSpPr/>
          <p:nvPr/>
        </p:nvSpPr>
        <p:spPr>
          <a:xfrm rot="5400000">
            <a:off x="9154349" y="3469319"/>
            <a:ext cx="361950" cy="45719"/>
          </a:xfrm>
          <a:prstGeom prst="roundRect">
            <a:avLst/>
          </a:prstGeom>
          <a:gradFill>
            <a:gsLst>
              <a:gs pos="25000">
                <a:srgbClr val="0070C0"/>
              </a:gs>
              <a:gs pos="50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6" name="Rectangle à coins arrondis 135"/>
          <p:cNvSpPr/>
          <p:nvPr/>
        </p:nvSpPr>
        <p:spPr>
          <a:xfrm rot="5400000">
            <a:off x="9221712" y="3540655"/>
            <a:ext cx="361950" cy="45719"/>
          </a:xfrm>
          <a:prstGeom prst="roundRect">
            <a:avLst/>
          </a:prstGeom>
          <a:gradFill>
            <a:gsLst>
              <a:gs pos="25000">
                <a:srgbClr val="0070C0"/>
              </a:gs>
              <a:gs pos="50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7" name="Rectangle à coins arrondis 136"/>
          <p:cNvSpPr/>
          <p:nvPr/>
        </p:nvSpPr>
        <p:spPr>
          <a:xfrm rot="5400000">
            <a:off x="9327563" y="3540655"/>
            <a:ext cx="361950" cy="45719"/>
          </a:xfrm>
          <a:prstGeom prst="roundRect">
            <a:avLst/>
          </a:prstGeom>
          <a:gradFill>
            <a:gsLst>
              <a:gs pos="25000">
                <a:srgbClr val="0070C0"/>
              </a:gs>
              <a:gs pos="50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8" name="Rectangle à coins arrondis 137"/>
          <p:cNvSpPr/>
          <p:nvPr/>
        </p:nvSpPr>
        <p:spPr>
          <a:xfrm rot="5400000">
            <a:off x="9398418" y="3467962"/>
            <a:ext cx="361950" cy="45719"/>
          </a:xfrm>
          <a:prstGeom prst="roundRect">
            <a:avLst/>
          </a:prstGeom>
          <a:gradFill>
            <a:gsLst>
              <a:gs pos="25000">
                <a:srgbClr val="0070C0"/>
              </a:gs>
              <a:gs pos="50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9" name="Rectangle à coins arrondis 138"/>
          <p:cNvSpPr/>
          <p:nvPr/>
        </p:nvSpPr>
        <p:spPr>
          <a:xfrm rot="5400000">
            <a:off x="9465967" y="3536890"/>
            <a:ext cx="361950" cy="45719"/>
          </a:xfrm>
          <a:prstGeom prst="roundRect">
            <a:avLst/>
          </a:prstGeom>
          <a:gradFill>
            <a:gsLst>
              <a:gs pos="25000">
                <a:srgbClr val="0070C0"/>
              </a:gs>
              <a:gs pos="50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0" name="Rectangle à coins arrondis 139"/>
          <p:cNvSpPr/>
          <p:nvPr/>
        </p:nvSpPr>
        <p:spPr>
          <a:xfrm rot="5400000">
            <a:off x="9076313" y="4092773"/>
            <a:ext cx="361950" cy="45719"/>
          </a:xfrm>
          <a:prstGeom prst="roundRect">
            <a:avLst/>
          </a:prstGeom>
          <a:gradFill flip="none" rotWithShape="1">
            <a:gsLst>
              <a:gs pos="50000">
                <a:srgbClr val="0070C0"/>
              </a:gs>
              <a:gs pos="75000">
                <a:schemeClr val="accent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1" name="Rectangle à coins arrondis 140"/>
          <p:cNvSpPr/>
          <p:nvPr/>
        </p:nvSpPr>
        <p:spPr>
          <a:xfrm rot="5400000">
            <a:off x="9149655" y="4169066"/>
            <a:ext cx="361950" cy="45719"/>
          </a:xfrm>
          <a:prstGeom prst="roundRect">
            <a:avLst/>
          </a:prstGeom>
          <a:gradFill>
            <a:gsLst>
              <a:gs pos="50000">
                <a:srgbClr val="0070C0"/>
              </a:gs>
              <a:gs pos="75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2" name="Rectangle à coins arrondis 141"/>
          <p:cNvSpPr/>
          <p:nvPr/>
        </p:nvSpPr>
        <p:spPr>
          <a:xfrm rot="5400000">
            <a:off x="9220793" y="4089623"/>
            <a:ext cx="361950" cy="45719"/>
          </a:xfrm>
          <a:prstGeom prst="roundRect">
            <a:avLst/>
          </a:prstGeom>
          <a:gradFill>
            <a:gsLst>
              <a:gs pos="50000">
                <a:srgbClr val="0070C0"/>
              </a:gs>
              <a:gs pos="75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3" name="Rectangle à coins arrondis 142"/>
          <p:cNvSpPr/>
          <p:nvPr/>
        </p:nvSpPr>
        <p:spPr>
          <a:xfrm rot="5400000">
            <a:off x="9328386" y="4093812"/>
            <a:ext cx="361950" cy="45719"/>
          </a:xfrm>
          <a:prstGeom prst="roundRect">
            <a:avLst/>
          </a:prstGeom>
          <a:gradFill>
            <a:gsLst>
              <a:gs pos="50000">
                <a:srgbClr val="0070C0"/>
              </a:gs>
              <a:gs pos="75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4" name="Rectangle à coins arrondis 143"/>
          <p:cNvSpPr/>
          <p:nvPr/>
        </p:nvSpPr>
        <p:spPr>
          <a:xfrm rot="5400000">
            <a:off x="9467386" y="4093812"/>
            <a:ext cx="361950" cy="45719"/>
          </a:xfrm>
          <a:prstGeom prst="roundRect">
            <a:avLst/>
          </a:prstGeom>
          <a:gradFill>
            <a:gsLst>
              <a:gs pos="50000">
                <a:srgbClr val="0070C0"/>
              </a:gs>
              <a:gs pos="75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5" name="Rectangle à coins arrondis 144"/>
          <p:cNvSpPr/>
          <p:nvPr/>
        </p:nvSpPr>
        <p:spPr>
          <a:xfrm rot="5400000">
            <a:off x="9398417" y="4168717"/>
            <a:ext cx="361950" cy="45719"/>
          </a:xfrm>
          <a:prstGeom prst="roundRect">
            <a:avLst/>
          </a:prstGeom>
          <a:gradFill>
            <a:gsLst>
              <a:gs pos="50000">
                <a:srgbClr val="0070C0"/>
              </a:gs>
              <a:gs pos="75000">
                <a:schemeClr val="accent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47" name="Connecteur droit 146"/>
          <p:cNvCxnSpPr>
            <a:stCxn id="132" idx="0"/>
            <a:endCxn id="133" idx="2"/>
          </p:cNvCxnSpPr>
          <p:nvPr/>
        </p:nvCxnSpPr>
        <p:spPr>
          <a:xfrm>
            <a:off x="9211501" y="3833629"/>
            <a:ext cx="488304" cy="4790"/>
          </a:xfrm>
          <a:prstGeom prst="line">
            <a:avLst/>
          </a:prstGeom>
        </p:spPr>
        <p:style>
          <a:lnRef idx="1">
            <a:schemeClr val="dk1"/>
          </a:lnRef>
          <a:fillRef idx="0">
            <a:schemeClr val="dk1"/>
          </a:fillRef>
          <a:effectRef idx="0">
            <a:schemeClr val="dk1"/>
          </a:effectRef>
          <a:fontRef idx="minor">
            <a:schemeClr val="tx1"/>
          </a:fontRef>
        </p:style>
      </p:cxnSp>
      <p:cxnSp>
        <p:nvCxnSpPr>
          <p:cNvPr id="149" name="Connecteur en angle 148"/>
          <p:cNvCxnSpPr>
            <a:stCxn id="134" idx="0"/>
            <a:endCxn id="140" idx="0"/>
          </p:cNvCxnSpPr>
          <p:nvPr/>
        </p:nvCxnSpPr>
        <p:spPr>
          <a:xfrm flipH="1">
            <a:off x="9280148" y="3564170"/>
            <a:ext cx="4695" cy="551463"/>
          </a:xfrm>
          <a:prstGeom prst="bentConnector3">
            <a:avLst>
              <a:gd name="adj1" fmla="val -365176"/>
            </a:avLst>
          </a:prstGeom>
        </p:spPr>
        <p:style>
          <a:lnRef idx="1">
            <a:schemeClr val="dk1"/>
          </a:lnRef>
          <a:fillRef idx="0">
            <a:schemeClr val="dk1"/>
          </a:fillRef>
          <a:effectRef idx="0">
            <a:schemeClr val="dk1"/>
          </a:effectRef>
          <a:fontRef idx="minor">
            <a:schemeClr val="tx1"/>
          </a:fontRef>
        </p:style>
      </p:cxnSp>
      <p:cxnSp>
        <p:nvCxnSpPr>
          <p:cNvPr id="152" name="Connecteur en angle 151"/>
          <p:cNvCxnSpPr>
            <a:stCxn id="136" idx="2"/>
            <a:endCxn id="142" idx="2"/>
          </p:cNvCxnSpPr>
          <p:nvPr/>
        </p:nvCxnSpPr>
        <p:spPr>
          <a:xfrm rot="10800000" flipV="1">
            <a:off x="9378910" y="3563515"/>
            <a:ext cx="919" cy="548968"/>
          </a:xfrm>
          <a:prstGeom prst="bentConnector3">
            <a:avLst>
              <a:gd name="adj1" fmla="val 1551143"/>
            </a:avLst>
          </a:prstGeom>
        </p:spPr>
        <p:style>
          <a:lnRef idx="1">
            <a:schemeClr val="dk1"/>
          </a:lnRef>
          <a:fillRef idx="0">
            <a:schemeClr val="dk1"/>
          </a:fillRef>
          <a:effectRef idx="0">
            <a:schemeClr val="dk1"/>
          </a:effectRef>
          <a:fontRef idx="minor">
            <a:schemeClr val="tx1"/>
          </a:fontRef>
        </p:style>
      </p:cxnSp>
      <p:cxnSp>
        <p:nvCxnSpPr>
          <p:cNvPr id="155" name="Connecteur en angle 154"/>
          <p:cNvCxnSpPr>
            <a:stCxn id="137" idx="0"/>
            <a:endCxn id="143" idx="0"/>
          </p:cNvCxnSpPr>
          <p:nvPr/>
        </p:nvCxnSpPr>
        <p:spPr>
          <a:xfrm>
            <a:off x="9531398" y="3563515"/>
            <a:ext cx="823" cy="553157"/>
          </a:xfrm>
          <a:prstGeom prst="bentConnector3">
            <a:avLst>
              <a:gd name="adj1" fmla="val 1720292"/>
            </a:avLst>
          </a:prstGeom>
        </p:spPr>
        <p:style>
          <a:lnRef idx="1">
            <a:schemeClr val="dk1"/>
          </a:lnRef>
          <a:fillRef idx="0">
            <a:schemeClr val="dk1"/>
          </a:fillRef>
          <a:effectRef idx="0">
            <a:schemeClr val="dk1"/>
          </a:effectRef>
          <a:fontRef idx="minor">
            <a:schemeClr val="tx1"/>
          </a:fontRef>
        </p:style>
      </p:cxnSp>
      <p:cxnSp>
        <p:nvCxnSpPr>
          <p:cNvPr id="158" name="Connecteur en angle 157"/>
          <p:cNvCxnSpPr>
            <a:stCxn id="139" idx="2"/>
            <a:endCxn id="144" idx="2"/>
          </p:cNvCxnSpPr>
          <p:nvPr/>
        </p:nvCxnSpPr>
        <p:spPr>
          <a:xfrm rot="10800000" flipH="1" flipV="1">
            <a:off x="9624082" y="3559750"/>
            <a:ext cx="1419" cy="556922"/>
          </a:xfrm>
          <a:prstGeom prst="bentConnector3">
            <a:avLst>
              <a:gd name="adj1" fmla="val -939817"/>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28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500"/>
                                        <p:tgtEl>
                                          <p:spTgt spid="68"/>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fade">
                                      <p:cBhvr>
                                        <p:cTn id="118" dur="500"/>
                                        <p:tgtEl>
                                          <p:spTgt spid="2"/>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500"/>
                                        <p:tgtEl>
                                          <p:spTgt spid="9"/>
                                        </p:tgtEl>
                                      </p:cBhvr>
                                    </p:animEffect>
                                  </p:childTnLst>
                                </p:cTn>
                              </p:par>
                            </p:childTnLst>
                          </p:cTn>
                        </p:par>
                        <p:par>
                          <p:cTn id="123" fill="hold">
                            <p:stCondLst>
                              <p:cond delay="1000"/>
                            </p:stCondLst>
                            <p:childTnLst>
                              <p:par>
                                <p:cTn id="124" presetID="10" presetClass="entr" presetSubtype="0" fill="hold" grpId="0" nodeType="after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fade">
                                      <p:cBhvr>
                                        <p:cTn id="126" dur="500"/>
                                        <p:tgtEl>
                                          <p:spTgt spid="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500"/>
                                        <p:tgtEl>
                                          <p:spTgt spid="15"/>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par>
                          <p:cTn id="136" fill="hold">
                            <p:stCondLst>
                              <p:cond delay="1000"/>
                            </p:stCondLst>
                            <p:childTnLst>
                              <p:par>
                                <p:cTn id="137" presetID="10" presetClass="entr" presetSubtype="0" fill="hold" grpId="0" nodeType="after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fade">
                                      <p:cBhvr>
                                        <p:cTn id="139" dur="500"/>
                                        <p:tgtEl>
                                          <p:spTgt spid="11"/>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6"/>
                                        </p:tgtEl>
                                        <p:attrNameLst>
                                          <p:attrName>style.visibility</p:attrName>
                                        </p:attrNameLst>
                                      </p:cBhvr>
                                      <p:to>
                                        <p:strVal val="visible"/>
                                      </p:to>
                                    </p:set>
                                    <p:animEffect transition="in" filter="fade">
                                      <p:cBhvr>
                                        <p:cTn id="144" dur="500"/>
                                        <p:tgtEl>
                                          <p:spTgt spid="16"/>
                                        </p:tgtEl>
                                      </p:cBhvr>
                                    </p:animEffect>
                                  </p:childTnLst>
                                </p:cTn>
                              </p:par>
                            </p:childTnLst>
                          </p:cTn>
                        </p:par>
                        <p:par>
                          <p:cTn id="145" fill="hold">
                            <p:stCondLst>
                              <p:cond delay="500"/>
                            </p:stCondLst>
                            <p:childTnLst>
                              <p:par>
                                <p:cTn id="146" presetID="10" presetClass="entr" presetSubtype="0" fill="hold" grpId="0" nodeType="after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fade">
                                      <p:cBhvr>
                                        <p:cTn id="148" dur="500"/>
                                        <p:tgtEl>
                                          <p:spTgt spid="13"/>
                                        </p:tgtEl>
                                      </p:cBhvr>
                                    </p:animEffect>
                                  </p:childTnLst>
                                </p:cTn>
                              </p:par>
                            </p:childTnLst>
                          </p:cTn>
                        </p:par>
                        <p:par>
                          <p:cTn id="149" fill="hold">
                            <p:stCondLst>
                              <p:cond delay="1000"/>
                            </p:stCondLst>
                            <p:childTnLst>
                              <p:par>
                                <p:cTn id="150" presetID="10" presetClass="entr" presetSubtype="0" fill="hold" grpId="0" nodeType="afterEffect">
                                  <p:stCondLst>
                                    <p:cond delay="0"/>
                                  </p:stCondLst>
                                  <p:childTnLst>
                                    <p:set>
                                      <p:cBhvr>
                                        <p:cTn id="151" dur="1" fill="hold">
                                          <p:stCondLst>
                                            <p:cond delay="0"/>
                                          </p:stCondLst>
                                        </p:cTn>
                                        <p:tgtEl>
                                          <p:spTgt spid="14"/>
                                        </p:tgtEl>
                                        <p:attrNameLst>
                                          <p:attrName>style.visibility</p:attrName>
                                        </p:attrNameLst>
                                      </p:cBhvr>
                                      <p:to>
                                        <p:strVal val="visible"/>
                                      </p:to>
                                    </p:set>
                                    <p:animEffect transition="in" filter="fade">
                                      <p:cBhvr>
                                        <p:cTn id="152" dur="500"/>
                                        <p:tgtEl>
                                          <p:spTgt spid="14"/>
                                        </p:tgtEl>
                                      </p:cBhvr>
                                    </p:animEffect>
                                  </p:childTnLst>
                                </p:cTn>
                              </p:par>
                              <p:par>
                                <p:cTn id="153" presetID="10"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fade">
                                      <p:cBhvr>
                                        <p:cTn id="155" dur="500"/>
                                        <p:tgtEl>
                                          <p:spTgt spid="72"/>
                                        </p:tgtEl>
                                      </p:cBhvr>
                                    </p:animEffect>
                                  </p:childTnLst>
                                </p:cTn>
                              </p:par>
                            </p:childTnLst>
                          </p:cTn>
                        </p:par>
                        <p:par>
                          <p:cTn id="156" fill="hold">
                            <p:stCondLst>
                              <p:cond delay="1500"/>
                            </p:stCondLst>
                            <p:childTnLst>
                              <p:par>
                                <p:cTn id="157" presetID="10" presetClass="entr" presetSubtype="0" fill="hold" grpId="0" nodeType="afterEffect">
                                  <p:stCondLst>
                                    <p:cond delay="0"/>
                                  </p:stCondLst>
                                  <p:childTnLst>
                                    <p:set>
                                      <p:cBhvr>
                                        <p:cTn id="158" dur="1" fill="hold">
                                          <p:stCondLst>
                                            <p:cond delay="0"/>
                                          </p:stCondLst>
                                        </p:cTn>
                                        <p:tgtEl>
                                          <p:spTgt spid="80"/>
                                        </p:tgtEl>
                                        <p:attrNameLst>
                                          <p:attrName>style.visibility</p:attrName>
                                        </p:attrNameLst>
                                      </p:cBhvr>
                                      <p:to>
                                        <p:strVal val="visible"/>
                                      </p:to>
                                    </p:set>
                                    <p:animEffect transition="in" filter="fade">
                                      <p:cBhvr>
                                        <p:cTn id="159" dur="500"/>
                                        <p:tgtEl>
                                          <p:spTgt spid="8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fade">
                                      <p:cBhvr>
                                        <p:cTn id="162" dur="500"/>
                                        <p:tgtEl>
                                          <p:spTgt spid="8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animEffect transition="in" filter="fade">
                                      <p:cBhvr>
                                        <p:cTn id="165" dur="500"/>
                                        <p:tgtEl>
                                          <p:spTgt spid="8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500"/>
                                        <p:tgtEl>
                                          <p:spTgt spid="8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animEffect transition="in" filter="fade">
                                      <p:cBhvr>
                                        <p:cTn id="171" dur="500"/>
                                        <p:tgtEl>
                                          <p:spTgt spid="90"/>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91"/>
                                        </p:tgtEl>
                                        <p:attrNameLst>
                                          <p:attrName>style.visibility</p:attrName>
                                        </p:attrNameLst>
                                      </p:cBhvr>
                                      <p:to>
                                        <p:strVal val="visible"/>
                                      </p:to>
                                    </p:set>
                                    <p:animEffect transition="in" filter="fade">
                                      <p:cBhvr>
                                        <p:cTn id="174" dur="500"/>
                                        <p:tgtEl>
                                          <p:spTgt spid="9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92"/>
                                        </p:tgtEl>
                                        <p:attrNameLst>
                                          <p:attrName>style.visibility</p:attrName>
                                        </p:attrNameLst>
                                      </p:cBhvr>
                                      <p:to>
                                        <p:strVal val="visible"/>
                                      </p:to>
                                    </p:set>
                                    <p:animEffect transition="in" filter="fade">
                                      <p:cBhvr>
                                        <p:cTn id="177" dur="500"/>
                                        <p:tgtEl>
                                          <p:spTgt spid="9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93"/>
                                        </p:tgtEl>
                                        <p:attrNameLst>
                                          <p:attrName>style.visibility</p:attrName>
                                        </p:attrNameLst>
                                      </p:cBhvr>
                                      <p:to>
                                        <p:strVal val="visible"/>
                                      </p:to>
                                    </p:set>
                                    <p:animEffect transition="in" filter="fade">
                                      <p:cBhvr>
                                        <p:cTn id="180" dur="500"/>
                                        <p:tgtEl>
                                          <p:spTgt spid="9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4"/>
                                        </p:tgtEl>
                                        <p:attrNameLst>
                                          <p:attrName>style.visibility</p:attrName>
                                        </p:attrNameLst>
                                      </p:cBhvr>
                                      <p:to>
                                        <p:strVal val="visible"/>
                                      </p:to>
                                    </p:set>
                                    <p:animEffect transition="in" filter="fade">
                                      <p:cBhvr>
                                        <p:cTn id="183" dur="500"/>
                                        <p:tgtEl>
                                          <p:spTgt spid="9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Effect transition="in" filter="fade">
                                      <p:cBhvr>
                                        <p:cTn id="186" dur="500"/>
                                        <p:tgtEl>
                                          <p:spTgt spid="9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97"/>
                                        </p:tgtEl>
                                        <p:attrNameLst>
                                          <p:attrName>style.visibility</p:attrName>
                                        </p:attrNameLst>
                                      </p:cBhvr>
                                      <p:to>
                                        <p:strVal val="visible"/>
                                      </p:to>
                                    </p:set>
                                    <p:animEffect transition="in" filter="fade">
                                      <p:cBhvr>
                                        <p:cTn id="189" dur="500"/>
                                        <p:tgtEl>
                                          <p:spTgt spid="9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98"/>
                                        </p:tgtEl>
                                        <p:attrNameLst>
                                          <p:attrName>style.visibility</p:attrName>
                                        </p:attrNameLst>
                                      </p:cBhvr>
                                      <p:to>
                                        <p:strVal val="visible"/>
                                      </p:to>
                                    </p:set>
                                    <p:animEffect transition="in" filter="fade">
                                      <p:cBhvr>
                                        <p:cTn id="192" dur="500"/>
                                        <p:tgtEl>
                                          <p:spTgt spid="98"/>
                                        </p:tgtEl>
                                      </p:cBhvr>
                                    </p:animEffect>
                                  </p:childTnLst>
                                </p:cTn>
                              </p:par>
                              <p:par>
                                <p:cTn id="193" presetID="10" presetClass="entr" presetSubtype="0" fill="hold" nodeType="withEffect">
                                  <p:stCondLst>
                                    <p:cond delay="0"/>
                                  </p:stCondLst>
                                  <p:childTnLst>
                                    <p:set>
                                      <p:cBhvr>
                                        <p:cTn id="194" dur="1" fill="hold">
                                          <p:stCondLst>
                                            <p:cond delay="0"/>
                                          </p:stCondLst>
                                        </p:cTn>
                                        <p:tgtEl>
                                          <p:spTgt spid="100"/>
                                        </p:tgtEl>
                                        <p:attrNameLst>
                                          <p:attrName>style.visibility</p:attrName>
                                        </p:attrNameLst>
                                      </p:cBhvr>
                                      <p:to>
                                        <p:strVal val="visible"/>
                                      </p:to>
                                    </p:set>
                                    <p:animEffect transition="in" filter="fade">
                                      <p:cBhvr>
                                        <p:cTn id="195" dur="500"/>
                                        <p:tgtEl>
                                          <p:spTgt spid="100"/>
                                        </p:tgtEl>
                                      </p:cBhvr>
                                    </p:animEffect>
                                  </p:childTnLst>
                                </p:cTn>
                              </p:par>
                              <p:par>
                                <p:cTn id="196" presetID="10" presetClass="entr" presetSubtype="0" fill="hold" nodeType="withEffect">
                                  <p:stCondLst>
                                    <p:cond delay="0"/>
                                  </p:stCondLst>
                                  <p:childTnLst>
                                    <p:set>
                                      <p:cBhvr>
                                        <p:cTn id="197" dur="1" fill="hold">
                                          <p:stCondLst>
                                            <p:cond delay="0"/>
                                          </p:stCondLst>
                                        </p:cTn>
                                        <p:tgtEl>
                                          <p:spTgt spid="103"/>
                                        </p:tgtEl>
                                        <p:attrNameLst>
                                          <p:attrName>style.visibility</p:attrName>
                                        </p:attrNameLst>
                                      </p:cBhvr>
                                      <p:to>
                                        <p:strVal val="visible"/>
                                      </p:to>
                                    </p:set>
                                    <p:animEffect transition="in" filter="fade">
                                      <p:cBhvr>
                                        <p:cTn id="198" dur="500"/>
                                        <p:tgtEl>
                                          <p:spTgt spid="103"/>
                                        </p:tgtEl>
                                      </p:cBhvr>
                                    </p:animEffect>
                                  </p:childTnLst>
                                </p:cTn>
                              </p:par>
                              <p:par>
                                <p:cTn id="199" presetID="10" presetClass="entr" presetSubtype="0" fill="hold" nodeType="withEffect">
                                  <p:stCondLst>
                                    <p:cond delay="0"/>
                                  </p:stCondLst>
                                  <p:childTnLst>
                                    <p:set>
                                      <p:cBhvr>
                                        <p:cTn id="200" dur="1" fill="hold">
                                          <p:stCondLst>
                                            <p:cond delay="0"/>
                                          </p:stCondLst>
                                        </p:cTn>
                                        <p:tgtEl>
                                          <p:spTgt spid="106"/>
                                        </p:tgtEl>
                                        <p:attrNameLst>
                                          <p:attrName>style.visibility</p:attrName>
                                        </p:attrNameLst>
                                      </p:cBhvr>
                                      <p:to>
                                        <p:strVal val="visible"/>
                                      </p:to>
                                    </p:set>
                                    <p:animEffect transition="in" filter="fade">
                                      <p:cBhvr>
                                        <p:cTn id="201" dur="500"/>
                                        <p:tgtEl>
                                          <p:spTgt spid="106"/>
                                        </p:tgtEl>
                                      </p:cBhvr>
                                    </p:animEffect>
                                  </p:childTnLst>
                                </p:cTn>
                              </p:par>
                              <p:par>
                                <p:cTn id="202" presetID="10" presetClass="entr" presetSubtype="0" fill="hold" nodeType="withEffect">
                                  <p:stCondLst>
                                    <p:cond delay="0"/>
                                  </p:stCondLst>
                                  <p:childTnLst>
                                    <p:set>
                                      <p:cBhvr>
                                        <p:cTn id="203" dur="1" fill="hold">
                                          <p:stCondLst>
                                            <p:cond delay="0"/>
                                          </p:stCondLst>
                                        </p:cTn>
                                        <p:tgtEl>
                                          <p:spTgt spid="108"/>
                                        </p:tgtEl>
                                        <p:attrNameLst>
                                          <p:attrName>style.visibility</p:attrName>
                                        </p:attrNameLst>
                                      </p:cBhvr>
                                      <p:to>
                                        <p:strVal val="visible"/>
                                      </p:to>
                                    </p:set>
                                    <p:animEffect transition="in" filter="fade">
                                      <p:cBhvr>
                                        <p:cTn id="204" dur="500"/>
                                        <p:tgtEl>
                                          <p:spTgt spid="108"/>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11"/>
                                        </p:tgtEl>
                                        <p:attrNameLst>
                                          <p:attrName>style.visibility</p:attrName>
                                        </p:attrNameLst>
                                      </p:cBhvr>
                                      <p:to>
                                        <p:strVal val="visible"/>
                                      </p:to>
                                    </p:set>
                                    <p:animEffect transition="in" filter="fade">
                                      <p:cBhvr>
                                        <p:cTn id="207" dur="500"/>
                                        <p:tgtEl>
                                          <p:spTgt spid="111"/>
                                        </p:tgtEl>
                                      </p:cBhvr>
                                    </p:animEffect>
                                  </p:childTnLst>
                                </p:cTn>
                              </p:par>
                              <p:par>
                                <p:cTn id="208" presetID="10" presetClass="entr" presetSubtype="0" fill="hold" nodeType="with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14"/>
                                        </p:tgtEl>
                                        <p:attrNameLst>
                                          <p:attrName>style.visibility</p:attrName>
                                        </p:attrNameLst>
                                      </p:cBhvr>
                                      <p:to>
                                        <p:strVal val="visible"/>
                                      </p:to>
                                    </p:set>
                                    <p:animEffect transition="in" filter="fade">
                                      <p:cBhvr>
                                        <p:cTn id="213" dur="500"/>
                                        <p:tgtEl>
                                          <p:spTgt spid="114"/>
                                        </p:tgtEl>
                                      </p:cBhvr>
                                    </p:animEffect>
                                  </p:childTnLst>
                                </p:cTn>
                              </p:par>
                              <p:par>
                                <p:cTn id="214" presetID="10" presetClass="entr" presetSubtype="0" fill="hold" nodeType="withEffect">
                                  <p:stCondLst>
                                    <p:cond delay="0"/>
                                  </p:stCondLst>
                                  <p:childTnLst>
                                    <p:set>
                                      <p:cBhvr>
                                        <p:cTn id="215" dur="1" fill="hold">
                                          <p:stCondLst>
                                            <p:cond delay="0"/>
                                          </p:stCondLst>
                                        </p:cTn>
                                        <p:tgtEl>
                                          <p:spTgt spid="116"/>
                                        </p:tgtEl>
                                        <p:attrNameLst>
                                          <p:attrName>style.visibility</p:attrName>
                                        </p:attrNameLst>
                                      </p:cBhvr>
                                      <p:to>
                                        <p:strVal val="visible"/>
                                      </p:to>
                                    </p:set>
                                    <p:animEffect transition="in" filter="fade">
                                      <p:cBhvr>
                                        <p:cTn id="216" dur="500"/>
                                        <p:tgtEl>
                                          <p:spTgt spid="116"/>
                                        </p:tgtEl>
                                      </p:cBhvr>
                                    </p:animEffect>
                                  </p:childTnLst>
                                </p:cTn>
                              </p:par>
                              <p:par>
                                <p:cTn id="217" presetID="10" presetClass="entr" presetSubtype="0" fill="hold" nodeType="withEffect">
                                  <p:stCondLst>
                                    <p:cond delay="0"/>
                                  </p:stCondLst>
                                  <p:childTnLst>
                                    <p:set>
                                      <p:cBhvr>
                                        <p:cTn id="218" dur="1" fill="hold">
                                          <p:stCondLst>
                                            <p:cond delay="0"/>
                                          </p:stCondLst>
                                        </p:cTn>
                                        <p:tgtEl>
                                          <p:spTgt spid="119"/>
                                        </p:tgtEl>
                                        <p:attrNameLst>
                                          <p:attrName>style.visibility</p:attrName>
                                        </p:attrNameLst>
                                      </p:cBhvr>
                                      <p:to>
                                        <p:strVal val="visible"/>
                                      </p:to>
                                    </p:set>
                                    <p:animEffect transition="in" filter="fade">
                                      <p:cBhvr>
                                        <p:cTn id="219" dur="500"/>
                                        <p:tgtEl>
                                          <p:spTgt spid="119"/>
                                        </p:tgtEl>
                                      </p:cBhvr>
                                    </p:animEffect>
                                  </p:childTnLst>
                                </p:cTn>
                              </p:par>
                              <p:par>
                                <p:cTn id="220" presetID="10" presetClass="entr" presetSubtype="0" fill="hold" nodeType="withEffect">
                                  <p:stCondLst>
                                    <p:cond delay="0"/>
                                  </p:stCondLst>
                                  <p:childTnLst>
                                    <p:set>
                                      <p:cBhvr>
                                        <p:cTn id="221" dur="1" fill="hold">
                                          <p:stCondLst>
                                            <p:cond delay="0"/>
                                          </p:stCondLst>
                                        </p:cTn>
                                        <p:tgtEl>
                                          <p:spTgt spid="122"/>
                                        </p:tgtEl>
                                        <p:attrNameLst>
                                          <p:attrName>style.visibility</p:attrName>
                                        </p:attrNameLst>
                                      </p:cBhvr>
                                      <p:to>
                                        <p:strVal val="visible"/>
                                      </p:to>
                                    </p:set>
                                    <p:animEffect transition="in" filter="fade">
                                      <p:cBhvr>
                                        <p:cTn id="222" dur="500"/>
                                        <p:tgtEl>
                                          <p:spTgt spid="122"/>
                                        </p:tgtEl>
                                      </p:cBhvr>
                                    </p:animEffect>
                                  </p:childTnLst>
                                </p:cTn>
                              </p:par>
                              <p:par>
                                <p:cTn id="223" presetID="10" presetClass="entr" presetSubtype="0" fill="hold" nodeType="withEffect">
                                  <p:stCondLst>
                                    <p:cond delay="0"/>
                                  </p:stCondLst>
                                  <p:childTnLst>
                                    <p:set>
                                      <p:cBhvr>
                                        <p:cTn id="224" dur="1" fill="hold">
                                          <p:stCondLst>
                                            <p:cond delay="0"/>
                                          </p:stCondLst>
                                        </p:cTn>
                                        <p:tgtEl>
                                          <p:spTgt spid="124"/>
                                        </p:tgtEl>
                                        <p:attrNameLst>
                                          <p:attrName>style.visibility</p:attrName>
                                        </p:attrNameLst>
                                      </p:cBhvr>
                                      <p:to>
                                        <p:strVal val="visible"/>
                                      </p:to>
                                    </p:set>
                                    <p:animEffect transition="in" filter="fade">
                                      <p:cBhvr>
                                        <p:cTn id="225" dur="500"/>
                                        <p:tgtEl>
                                          <p:spTgt spid="124"/>
                                        </p:tgtEl>
                                      </p:cBhvr>
                                    </p:animEffect>
                                  </p:childTnLst>
                                </p:cTn>
                              </p:par>
                              <p:par>
                                <p:cTn id="226" presetID="10" presetClass="entr" presetSubtype="0" fill="hold" nodeType="withEffect">
                                  <p:stCondLst>
                                    <p:cond delay="0"/>
                                  </p:stCondLst>
                                  <p:childTnLst>
                                    <p:set>
                                      <p:cBhvr>
                                        <p:cTn id="227" dur="1" fill="hold">
                                          <p:stCondLst>
                                            <p:cond delay="0"/>
                                          </p:stCondLst>
                                        </p:cTn>
                                        <p:tgtEl>
                                          <p:spTgt spid="126"/>
                                        </p:tgtEl>
                                        <p:attrNameLst>
                                          <p:attrName>style.visibility</p:attrName>
                                        </p:attrNameLst>
                                      </p:cBhvr>
                                      <p:to>
                                        <p:strVal val="visible"/>
                                      </p:to>
                                    </p:set>
                                    <p:animEffect transition="in" filter="fade">
                                      <p:cBhvr>
                                        <p:cTn id="228" dur="500"/>
                                        <p:tgtEl>
                                          <p:spTgt spid="126"/>
                                        </p:tgtEl>
                                      </p:cBhvr>
                                    </p:animEffect>
                                  </p:childTnLst>
                                </p:cTn>
                              </p:par>
                              <p:par>
                                <p:cTn id="229" presetID="10" presetClass="entr" presetSubtype="0" fill="hold" nodeType="withEffect">
                                  <p:stCondLst>
                                    <p:cond delay="0"/>
                                  </p:stCondLst>
                                  <p:childTnLst>
                                    <p:set>
                                      <p:cBhvr>
                                        <p:cTn id="230" dur="1" fill="hold">
                                          <p:stCondLst>
                                            <p:cond delay="0"/>
                                          </p:stCondLst>
                                        </p:cTn>
                                        <p:tgtEl>
                                          <p:spTgt spid="128"/>
                                        </p:tgtEl>
                                        <p:attrNameLst>
                                          <p:attrName>style.visibility</p:attrName>
                                        </p:attrNameLst>
                                      </p:cBhvr>
                                      <p:to>
                                        <p:strVal val="visible"/>
                                      </p:to>
                                    </p:set>
                                    <p:animEffect transition="in" filter="fade">
                                      <p:cBhvr>
                                        <p:cTn id="231" dur="500"/>
                                        <p:tgtEl>
                                          <p:spTgt spid="128"/>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30"/>
                                        </p:tgtEl>
                                        <p:attrNameLst>
                                          <p:attrName>style.visibility</p:attrName>
                                        </p:attrNameLst>
                                      </p:cBhvr>
                                      <p:to>
                                        <p:strVal val="visible"/>
                                      </p:to>
                                    </p:set>
                                    <p:animEffect transition="in" filter="fade">
                                      <p:cBhvr>
                                        <p:cTn id="234" dur="500"/>
                                        <p:tgtEl>
                                          <p:spTgt spid="130"/>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31"/>
                                        </p:tgtEl>
                                        <p:attrNameLst>
                                          <p:attrName>style.visibility</p:attrName>
                                        </p:attrNameLst>
                                      </p:cBhvr>
                                      <p:to>
                                        <p:strVal val="visible"/>
                                      </p:to>
                                    </p:set>
                                    <p:animEffect transition="in" filter="fade">
                                      <p:cBhvr>
                                        <p:cTn id="237" dur="500"/>
                                        <p:tgtEl>
                                          <p:spTgt spid="13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32"/>
                                        </p:tgtEl>
                                        <p:attrNameLst>
                                          <p:attrName>style.visibility</p:attrName>
                                        </p:attrNameLst>
                                      </p:cBhvr>
                                      <p:to>
                                        <p:strVal val="visible"/>
                                      </p:to>
                                    </p:set>
                                    <p:animEffect transition="in" filter="fade">
                                      <p:cBhvr>
                                        <p:cTn id="240" dur="500"/>
                                        <p:tgtEl>
                                          <p:spTgt spid="132"/>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33"/>
                                        </p:tgtEl>
                                        <p:attrNameLst>
                                          <p:attrName>style.visibility</p:attrName>
                                        </p:attrNameLst>
                                      </p:cBhvr>
                                      <p:to>
                                        <p:strVal val="visible"/>
                                      </p:to>
                                    </p:set>
                                    <p:animEffect transition="in" filter="fade">
                                      <p:cBhvr>
                                        <p:cTn id="243" dur="500"/>
                                        <p:tgtEl>
                                          <p:spTgt spid="133"/>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34"/>
                                        </p:tgtEl>
                                        <p:attrNameLst>
                                          <p:attrName>style.visibility</p:attrName>
                                        </p:attrNameLst>
                                      </p:cBhvr>
                                      <p:to>
                                        <p:strVal val="visible"/>
                                      </p:to>
                                    </p:set>
                                    <p:animEffect transition="in" filter="fade">
                                      <p:cBhvr>
                                        <p:cTn id="246" dur="500"/>
                                        <p:tgtEl>
                                          <p:spTgt spid="134"/>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fade">
                                      <p:cBhvr>
                                        <p:cTn id="249" dur="500"/>
                                        <p:tgtEl>
                                          <p:spTgt spid="135"/>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6"/>
                                        </p:tgtEl>
                                        <p:attrNameLst>
                                          <p:attrName>style.visibility</p:attrName>
                                        </p:attrNameLst>
                                      </p:cBhvr>
                                      <p:to>
                                        <p:strVal val="visible"/>
                                      </p:to>
                                    </p:set>
                                    <p:animEffect transition="in" filter="fade">
                                      <p:cBhvr>
                                        <p:cTn id="252" dur="500"/>
                                        <p:tgtEl>
                                          <p:spTgt spid="136"/>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37"/>
                                        </p:tgtEl>
                                        <p:attrNameLst>
                                          <p:attrName>style.visibility</p:attrName>
                                        </p:attrNameLst>
                                      </p:cBhvr>
                                      <p:to>
                                        <p:strVal val="visible"/>
                                      </p:to>
                                    </p:set>
                                    <p:animEffect transition="in" filter="fade">
                                      <p:cBhvr>
                                        <p:cTn id="255" dur="500"/>
                                        <p:tgtEl>
                                          <p:spTgt spid="137"/>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38"/>
                                        </p:tgtEl>
                                        <p:attrNameLst>
                                          <p:attrName>style.visibility</p:attrName>
                                        </p:attrNameLst>
                                      </p:cBhvr>
                                      <p:to>
                                        <p:strVal val="visible"/>
                                      </p:to>
                                    </p:set>
                                    <p:animEffect transition="in" filter="fade">
                                      <p:cBhvr>
                                        <p:cTn id="258" dur="500"/>
                                        <p:tgtEl>
                                          <p:spTgt spid="138"/>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39"/>
                                        </p:tgtEl>
                                        <p:attrNameLst>
                                          <p:attrName>style.visibility</p:attrName>
                                        </p:attrNameLst>
                                      </p:cBhvr>
                                      <p:to>
                                        <p:strVal val="visible"/>
                                      </p:to>
                                    </p:set>
                                    <p:animEffect transition="in" filter="fade">
                                      <p:cBhvr>
                                        <p:cTn id="261" dur="500"/>
                                        <p:tgtEl>
                                          <p:spTgt spid="139"/>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0"/>
                                        </p:tgtEl>
                                        <p:attrNameLst>
                                          <p:attrName>style.visibility</p:attrName>
                                        </p:attrNameLst>
                                      </p:cBhvr>
                                      <p:to>
                                        <p:strVal val="visible"/>
                                      </p:to>
                                    </p:set>
                                    <p:animEffect transition="in" filter="fade">
                                      <p:cBhvr>
                                        <p:cTn id="264" dur="500"/>
                                        <p:tgtEl>
                                          <p:spTgt spid="140"/>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41"/>
                                        </p:tgtEl>
                                        <p:attrNameLst>
                                          <p:attrName>style.visibility</p:attrName>
                                        </p:attrNameLst>
                                      </p:cBhvr>
                                      <p:to>
                                        <p:strVal val="visible"/>
                                      </p:to>
                                    </p:set>
                                    <p:animEffect transition="in" filter="fade">
                                      <p:cBhvr>
                                        <p:cTn id="267" dur="500"/>
                                        <p:tgtEl>
                                          <p:spTgt spid="141"/>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42"/>
                                        </p:tgtEl>
                                        <p:attrNameLst>
                                          <p:attrName>style.visibility</p:attrName>
                                        </p:attrNameLst>
                                      </p:cBhvr>
                                      <p:to>
                                        <p:strVal val="visible"/>
                                      </p:to>
                                    </p:set>
                                    <p:animEffect transition="in" filter="fade">
                                      <p:cBhvr>
                                        <p:cTn id="270" dur="500"/>
                                        <p:tgtEl>
                                          <p:spTgt spid="142"/>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43"/>
                                        </p:tgtEl>
                                        <p:attrNameLst>
                                          <p:attrName>style.visibility</p:attrName>
                                        </p:attrNameLst>
                                      </p:cBhvr>
                                      <p:to>
                                        <p:strVal val="visible"/>
                                      </p:to>
                                    </p:set>
                                    <p:animEffect transition="in" filter="fade">
                                      <p:cBhvr>
                                        <p:cTn id="273" dur="500"/>
                                        <p:tgtEl>
                                          <p:spTgt spid="143"/>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44"/>
                                        </p:tgtEl>
                                        <p:attrNameLst>
                                          <p:attrName>style.visibility</p:attrName>
                                        </p:attrNameLst>
                                      </p:cBhvr>
                                      <p:to>
                                        <p:strVal val="visible"/>
                                      </p:to>
                                    </p:set>
                                    <p:animEffect transition="in" filter="fade">
                                      <p:cBhvr>
                                        <p:cTn id="276" dur="500"/>
                                        <p:tgtEl>
                                          <p:spTgt spid="144"/>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45"/>
                                        </p:tgtEl>
                                        <p:attrNameLst>
                                          <p:attrName>style.visibility</p:attrName>
                                        </p:attrNameLst>
                                      </p:cBhvr>
                                      <p:to>
                                        <p:strVal val="visible"/>
                                      </p:to>
                                    </p:set>
                                    <p:animEffect transition="in" filter="fade">
                                      <p:cBhvr>
                                        <p:cTn id="279" dur="500"/>
                                        <p:tgtEl>
                                          <p:spTgt spid="145"/>
                                        </p:tgtEl>
                                      </p:cBhvr>
                                    </p:animEffect>
                                  </p:childTnLst>
                                </p:cTn>
                              </p:par>
                              <p:par>
                                <p:cTn id="280" presetID="10" presetClass="entr" presetSubtype="0" fill="hold" nodeType="withEffect">
                                  <p:stCondLst>
                                    <p:cond delay="0"/>
                                  </p:stCondLst>
                                  <p:childTnLst>
                                    <p:set>
                                      <p:cBhvr>
                                        <p:cTn id="281" dur="1" fill="hold">
                                          <p:stCondLst>
                                            <p:cond delay="0"/>
                                          </p:stCondLst>
                                        </p:cTn>
                                        <p:tgtEl>
                                          <p:spTgt spid="147"/>
                                        </p:tgtEl>
                                        <p:attrNameLst>
                                          <p:attrName>style.visibility</p:attrName>
                                        </p:attrNameLst>
                                      </p:cBhvr>
                                      <p:to>
                                        <p:strVal val="visible"/>
                                      </p:to>
                                    </p:set>
                                    <p:animEffect transition="in" filter="fade">
                                      <p:cBhvr>
                                        <p:cTn id="282" dur="500"/>
                                        <p:tgtEl>
                                          <p:spTgt spid="147"/>
                                        </p:tgtEl>
                                      </p:cBhvr>
                                    </p:animEffect>
                                  </p:childTnLst>
                                </p:cTn>
                              </p:par>
                              <p:par>
                                <p:cTn id="283" presetID="10" presetClass="entr" presetSubtype="0" fill="hold" nodeType="withEffect">
                                  <p:stCondLst>
                                    <p:cond delay="0"/>
                                  </p:stCondLst>
                                  <p:childTnLst>
                                    <p:set>
                                      <p:cBhvr>
                                        <p:cTn id="284" dur="1" fill="hold">
                                          <p:stCondLst>
                                            <p:cond delay="0"/>
                                          </p:stCondLst>
                                        </p:cTn>
                                        <p:tgtEl>
                                          <p:spTgt spid="149"/>
                                        </p:tgtEl>
                                        <p:attrNameLst>
                                          <p:attrName>style.visibility</p:attrName>
                                        </p:attrNameLst>
                                      </p:cBhvr>
                                      <p:to>
                                        <p:strVal val="visible"/>
                                      </p:to>
                                    </p:set>
                                    <p:animEffect transition="in" filter="fade">
                                      <p:cBhvr>
                                        <p:cTn id="285" dur="500"/>
                                        <p:tgtEl>
                                          <p:spTgt spid="149"/>
                                        </p:tgtEl>
                                      </p:cBhvr>
                                    </p:animEffect>
                                  </p:childTnLst>
                                </p:cTn>
                              </p:par>
                              <p:par>
                                <p:cTn id="286" presetID="10" presetClass="entr" presetSubtype="0" fill="hold" nodeType="withEffect">
                                  <p:stCondLst>
                                    <p:cond delay="0"/>
                                  </p:stCondLst>
                                  <p:childTnLst>
                                    <p:set>
                                      <p:cBhvr>
                                        <p:cTn id="287" dur="1" fill="hold">
                                          <p:stCondLst>
                                            <p:cond delay="0"/>
                                          </p:stCondLst>
                                        </p:cTn>
                                        <p:tgtEl>
                                          <p:spTgt spid="152"/>
                                        </p:tgtEl>
                                        <p:attrNameLst>
                                          <p:attrName>style.visibility</p:attrName>
                                        </p:attrNameLst>
                                      </p:cBhvr>
                                      <p:to>
                                        <p:strVal val="visible"/>
                                      </p:to>
                                    </p:set>
                                    <p:animEffect transition="in" filter="fade">
                                      <p:cBhvr>
                                        <p:cTn id="288" dur="500"/>
                                        <p:tgtEl>
                                          <p:spTgt spid="152"/>
                                        </p:tgtEl>
                                      </p:cBhvr>
                                    </p:animEffect>
                                  </p:childTnLst>
                                </p:cTn>
                              </p:par>
                              <p:par>
                                <p:cTn id="289" presetID="10" presetClass="entr" presetSubtype="0" fill="hold" nodeType="withEffect">
                                  <p:stCondLst>
                                    <p:cond delay="0"/>
                                  </p:stCondLst>
                                  <p:childTnLst>
                                    <p:set>
                                      <p:cBhvr>
                                        <p:cTn id="290" dur="1" fill="hold">
                                          <p:stCondLst>
                                            <p:cond delay="0"/>
                                          </p:stCondLst>
                                        </p:cTn>
                                        <p:tgtEl>
                                          <p:spTgt spid="155"/>
                                        </p:tgtEl>
                                        <p:attrNameLst>
                                          <p:attrName>style.visibility</p:attrName>
                                        </p:attrNameLst>
                                      </p:cBhvr>
                                      <p:to>
                                        <p:strVal val="visible"/>
                                      </p:to>
                                    </p:set>
                                    <p:animEffect transition="in" filter="fade">
                                      <p:cBhvr>
                                        <p:cTn id="291" dur="500"/>
                                        <p:tgtEl>
                                          <p:spTgt spid="155"/>
                                        </p:tgtEl>
                                      </p:cBhvr>
                                    </p:animEffect>
                                  </p:childTnLst>
                                </p:cTn>
                              </p:par>
                              <p:par>
                                <p:cTn id="292" presetID="10" presetClass="entr" presetSubtype="0" fill="hold" nodeType="withEffect">
                                  <p:stCondLst>
                                    <p:cond delay="0"/>
                                  </p:stCondLst>
                                  <p:childTnLst>
                                    <p:set>
                                      <p:cBhvr>
                                        <p:cTn id="293" dur="1" fill="hold">
                                          <p:stCondLst>
                                            <p:cond delay="0"/>
                                          </p:stCondLst>
                                        </p:cTn>
                                        <p:tgtEl>
                                          <p:spTgt spid="158"/>
                                        </p:tgtEl>
                                        <p:attrNameLst>
                                          <p:attrName>style.visibility</p:attrName>
                                        </p:attrNameLst>
                                      </p:cBhvr>
                                      <p:to>
                                        <p:strVal val="visible"/>
                                      </p:to>
                                    </p:set>
                                    <p:animEffect transition="in" filter="fade">
                                      <p:cBhvr>
                                        <p:cTn id="294" dur="500"/>
                                        <p:tgtEl>
                                          <p:spTgt spid="158"/>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89"/>
                                        </p:tgtEl>
                                        <p:attrNameLst>
                                          <p:attrName>style.visibility</p:attrName>
                                        </p:attrNameLst>
                                      </p:cBhvr>
                                      <p:to>
                                        <p:strVal val="visible"/>
                                      </p:to>
                                    </p:set>
                                    <p:animEffect transition="in" filter="fade">
                                      <p:cBhvr>
                                        <p:cTn id="297" dur="500"/>
                                        <p:tgtEl>
                                          <p:spTgt spid="89"/>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95"/>
                                        </p:tgtEl>
                                        <p:attrNameLst>
                                          <p:attrName>style.visibility</p:attrName>
                                        </p:attrNameLst>
                                      </p:cBhvr>
                                      <p:to>
                                        <p:strVal val="visible"/>
                                      </p:to>
                                    </p:set>
                                    <p:animEffect transition="in" filter="fade">
                                      <p:cBhvr>
                                        <p:cTn id="300" dur="500"/>
                                        <p:tgtEl>
                                          <p:spTgt spid="95"/>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6"/>
                                        </p:tgtEl>
                                        <p:attrNameLst>
                                          <p:attrName>style.visibility</p:attrName>
                                        </p:attrNameLst>
                                      </p:cBhvr>
                                      <p:to>
                                        <p:strVal val="visible"/>
                                      </p:to>
                                    </p:set>
                                    <p:animEffect transition="in" filter="fade">
                                      <p:cBhvr>
                                        <p:cTn id="303" dur="500"/>
                                        <p:tgtEl>
                                          <p:spTgt spid="6"/>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7"/>
                                        </p:tgtEl>
                                        <p:attrNameLst>
                                          <p:attrName>style.visibility</p:attrName>
                                        </p:attrNameLst>
                                      </p:cBhvr>
                                      <p:to>
                                        <p:strVal val="visible"/>
                                      </p:to>
                                    </p:set>
                                    <p:animEffect transition="in" filter="fade">
                                      <p:cBhvr>
                                        <p:cTn id="30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8" grpId="0"/>
      <p:bldP spid="10" grpId="0" animBg="1"/>
      <p:bldP spid="11" grpId="0"/>
      <p:bldP spid="13" grpId="0" animBg="1"/>
      <p:bldP spid="14" grpId="0"/>
      <p:bldP spid="2" grpId="0" animBg="1"/>
      <p:bldP spid="15" grpId="0" animBg="1"/>
      <p:bldP spid="12" grpId="0"/>
      <p:bldP spid="17" grpId="0"/>
      <p:bldP spid="18" grpId="0"/>
      <p:bldP spid="19" grpId="0"/>
      <p:bldP spid="39" grpId="0"/>
      <p:bldP spid="48" grpId="0"/>
      <p:bldP spid="49" grpId="0"/>
      <p:bldP spid="50" grpId="0" animBg="1"/>
      <p:bldP spid="51" grpId="0" animBg="1"/>
      <p:bldP spid="52" grpId="0" animBg="1"/>
      <p:bldP spid="53" grpId="0" animBg="1"/>
      <p:bldP spid="54" grpId="0" animBg="1"/>
      <p:bldP spid="67" grpId="0" animBg="1"/>
      <p:bldP spid="68" grpId="0" animBg="1"/>
      <p:bldP spid="69" grpId="0" animBg="1"/>
      <p:bldP spid="70" grpId="0" animBg="1"/>
      <p:bldP spid="16" grpId="0" animBg="1"/>
      <p:bldP spid="80"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111" grpId="0" animBg="1"/>
      <p:bldP spid="114"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en-US" dirty="0"/>
              <a:t>“(…) An asset is any data, device, or other component of the environment that supports information-related activities. (…) Assets should be protected from illicit access, use, disclosure, alteration, destruction, and/or theft, resulting in loss to the organization” (</a:t>
            </a:r>
            <a:r>
              <a:rPr lang="en-US" dirty="0" err="1"/>
              <a:t>InterPARES</a:t>
            </a:r>
            <a:r>
              <a:rPr lang="en-US" dirty="0"/>
              <a:t>, 2018)</a:t>
            </a:r>
            <a:endParaRPr lang="fr-CH" dirty="0"/>
          </a:p>
        </p:txBody>
      </p:sp>
      <p:sp>
        <p:nvSpPr>
          <p:cNvPr id="3" name="Espace réservé du texte 2"/>
          <p:cNvSpPr>
            <a:spLocks noGrp="1"/>
          </p:cNvSpPr>
          <p:nvPr>
            <p:ph type="body" sz="quarter" idx="13"/>
          </p:nvPr>
        </p:nvSpPr>
        <p:spPr/>
        <p:txBody>
          <a:bodyPr/>
          <a:lstStyle/>
          <a:p>
            <a:r>
              <a:rPr lang="fr-CH" dirty="0"/>
              <a:t>Terminologie</a:t>
            </a:r>
          </a:p>
        </p:txBody>
      </p:sp>
      <p:sp>
        <p:nvSpPr>
          <p:cNvPr id="4" name="Espace réservé du texte 3"/>
          <p:cNvSpPr>
            <a:spLocks noGrp="1"/>
          </p:cNvSpPr>
          <p:nvPr>
            <p:ph type="body" sz="quarter" idx="14"/>
          </p:nvPr>
        </p:nvSpPr>
        <p:spPr/>
        <p:txBody>
          <a:bodyPr/>
          <a:lstStyle/>
          <a:p>
            <a:r>
              <a:rPr lang="fr-CH" dirty="0"/>
              <a:t>Actifs informationnels</a:t>
            </a:r>
          </a:p>
        </p:txBody>
      </p:sp>
    </p:spTree>
    <p:extLst>
      <p:ext uri="{BB962C8B-B14F-4D97-AF65-F5344CB8AC3E}">
        <p14:creationId xmlns:p14="http://schemas.microsoft.com/office/powerpoint/2010/main" val="4207892436"/>
      </p:ext>
    </p:extLst>
  </p:cSld>
  <p:clrMapOvr>
    <a:masterClrMapping/>
  </p:clrMapOvr>
</p:sld>
</file>

<file path=ppt/theme/theme1.xml><?xml version="1.0" encoding="utf-8"?>
<a:theme xmlns:a="http://schemas.openxmlformats.org/drawingml/2006/main" name="HEG_01">
  <a:themeElements>
    <a:clrScheme name="Personnalisé 11">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G_01" id="{DE6127DE-7034-42CA-B948-04B721F0204A}" vid="{575B82A8-F05B-4EB6-BD34-BBD3CB1C9E4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TotalTime>
  <Words>4365</Words>
  <Application>Microsoft Office PowerPoint</Application>
  <PresentationFormat>Grand écran</PresentationFormat>
  <Paragraphs>405</Paragraphs>
  <Slides>58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58</vt:i4>
      </vt:variant>
    </vt:vector>
  </HeadingPairs>
  <TitlesOfParts>
    <vt:vector size="62" baseType="lpstr">
      <vt:lpstr>Arial</vt:lpstr>
      <vt:lpstr>Calibri</vt:lpstr>
      <vt:lpstr>Wingdings</vt:lpstr>
      <vt:lpstr>HEG_01</vt:lpstr>
      <vt:lpstr>Présentation PowerPoint</vt:lpstr>
      <vt:lpstr>Présentation PowerPoint</vt:lpstr>
      <vt:lpstr>Enjeux et natures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Standards, méthodes et outils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Perspectives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Aimée Noirjean</dc:creator>
  <cp:lastModifiedBy>basma makhlouf shabou</cp:lastModifiedBy>
  <cp:revision>113</cp:revision>
  <cp:lastPrinted>2016-04-26T09:58:02Z</cp:lastPrinted>
  <dcterms:created xsi:type="dcterms:W3CDTF">2022-05-17T16:27:02Z</dcterms:created>
  <dcterms:modified xsi:type="dcterms:W3CDTF">2022-06-11T08:18:27Z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1339824157</vt:i4>
  </property>
  <property fmtid="{D5CDD505-2E9C-101B-9397-08002B2CF9AE}" pid="4" name="_EmailSubject">
    <vt:lpwstr>Ecole d'été 2022 - présentation</vt:lpwstr>
  </property>
  <property fmtid="{D5CDD505-2E9C-101B-9397-08002B2CF9AE}" pid="5" name="_AuthorEmail">
    <vt:lpwstr>aurele.nicolet@hesge.ch</vt:lpwstr>
  </property>
  <property fmtid="{D5CDD505-2E9C-101B-9397-08002B2CF9AE}" pid="6" name="_AuthorEmailDisplayName">
    <vt:lpwstr>Nicolet Aurèle (HES)</vt:lpwstr>
  </property>
</Properties>
</file>