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57" r:id="rId4"/>
    <p:sldId id="279" r:id="rId5"/>
    <p:sldId id="278" r:id="rId6"/>
    <p:sldId id="258" r:id="rId7"/>
    <p:sldId id="259" r:id="rId8"/>
    <p:sldId id="260" r:id="rId9"/>
    <p:sldId id="281" r:id="rId10"/>
    <p:sldId id="280" r:id="rId11"/>
    <p:sldId id="261" r:id="rId12"/>
    <p:sldId id="282" r:id="rId13"/>
    <p:sldId id="277" r:id="rId14"/>
    <p:sldId id="263" r:id="rId15"/>
    <p:sldId id="264" r:id="rId16"/>
    <p:sldId id="283" r:id="rId17"/>
    <p:sldId id="284" r:id="rId18"/>
    <p:sldId id="265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85" r:id="rId28"/>
    <p:sldId id="286" r:id="rId29"/>
    <p:sldId id="287" r:id="rId30"/>
  </p:sldIdLst>
  <p:sldSz cx="12192000" cy="6858000"/>
  <p:notesSz cx="9926638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D5272-28F9-4E5F-ADAB-1EEBA183766E}" v="15" dt="2022-06-26T20:41:30.1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28" y="90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brahim ASSABANE" userId="13ec5fabbbfc14aa" providerId="LiveId" clId="{FF0040B6-10F3-45E4-928A-B86E5847C0C9}"/>
    <pc:docChg chg="undo redo custSel addSld delSld modSld sldOrd">
      <pc:chgData name="Ibrahim ASSABANE" userId="13ec5fabbbfc14aa" providerId="LiveId" clId="{FF0040B6-10F3-45E4-928A-B86E5847C0C9}" dt="2022-06-10T22:33:52.045" v="2578" actId="20577"/>
      <pc:docMkLst>
        <pc:docMk/>
      </pc:docMkLst>
      <pc:sldChg chg="modSp mod">
        <pc:chgData name="Ibrahim ASSABANE" userId="13ec5fabbbfc14aa" providerId="LiveId" clId="{FF0040B6-10F3-45E4-928A-B86E5847C0C9}" dt="2022-06-10T14:43:25.387" v="2067" actId="14100"/>
        <pc:sldMkLst>
          <pc:docMk/>
          <pc:sldMk cId="0" sldId="256"/>
        </pc:sldMkLst>
        <pc:spChg chg="mod">
          <ac:chgData name="Ibrahim ASSABANE" userId="13ec5fabbbfc14aa" providerId="LiveId" clId="{FF0040B6-10F3-45E4-928A-B86E5847C0C9}" dt="2022-06-10T14:43:25.387" v="2067" actId="14100"/>
          <ac:spMkLst>
            <pc:docMk/>
            <pc:sldMk cId="0" sldId="256"/>
            <ac:spMk id="6" creationId="{00000000-0000-0000-0000-000000000000}"/>
          </ac:spMkLst>
        </pc:spChg>
      </pc:sldChg>
      <pc:sldChg chg="modSp mod">
        <pc:chgData name="Ibrahim ASSABANE" userId="13ec5fabbbfc14aa" providerId="LiveId" clId="{FF0040B6-10F3-45E4-928A-B86E5847C0C9}" dt="2022-06-10T22:21:59.694" v="2508" actId="122"/>
        <pc:sldMkLst>
          <pc:docMk/>
          <pc:sldMk cId="0" sldId="257"/>
        </pc:sldMkLst>
        <pc:spChg chg="mod">
          <ac:chgData name="Ibrahim ASSABANE" userId="13ec5fabbbfc14aa" providerId="LiveId" clId="{FF0040B6-10F3-45E4-928A-B86E5847C0C9}" dt="2022-06-08T10:54:22.359" v="161" actId="404"/>
          <ac:spMkLst>
            <pc:docMk/>
            <pc:sldMk cId="0" sldId="257"/>
            <ac:spMk id="3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22:21:59.694" v="2508" actId="122"/>
          <ac:spMkLst>
            <pc:docMk/>
            <pc:sldMk cId="0" sldId="257"/>
            <ac:spMk id="11" creationId="{983A66FE-26F5-712B-BB8A-889B3F14D249}"/>
          </ac:spMkLst>
        </pc:spChg>
      </pc:sldChg>
      <pc:sldChg chg="modSp mod">
        <pc:chgData name="Ibrahim ASSABANE" userId="13ec5fabbbfc14aa" providerId="LiveId" clId="{FF0040B6-10F3-45E4-928A-B86E5847C0C9}" dt="2022-06-10T16:55:16.608" v="2105" actId="114"/>
        <pc:sldMkLst>
          <pc:docMk/>
          <pc:sldMk cId="0" sldId="258"/>
        </pc:sldMkLst>
        <pc:spChg chg="mod">
          <ac:chgData name="Ibrahim ASSABANE" userId="13ec5fabbbfc14aa" providerId="LiveId" clId="{FF0040B6-10F3-45E4-928A-B86E5847C0C9}" dt="2022-06-10T16:55:16.608" v="2105" actId="114"/>
          <ac:spMkLst>
            <pc:docMk/>
            <pc:sldMk cId="0" sldId="258"/>
            <ac:spMk id="3" creationId="{00000000-0000-0000-0000-000000000000}"/>
          </ac:spMkLst>
        </pc:spChg>
      </pc:sldChg>
      <pc:sldChg chg="addSp modSp mod">
        <pc:chgData name="Ibrahim ASSABANE" userId="13ec5fabbbfc14aa" providerId="LiveId" clId="{FF0040B6-10F3-45E4-928A-B86E5847C0C9}" dt="2022-06-10T08:50:23.129" v="1408" actId="20577"/>
        <pc:sldMkLst>
          <pc:docMk/>
          <pc:sldMk cId="0" sldId="259"/>
        </pc:sldMkLst>
        <pc:spChg chg="mod">
          <ac:chgData name="Ibrahim ASSABANE" userId="13ec5fabbbfc14aa" providerId="LiveId" clId="{FF0040B6-10F3-45E4-928A-B86E5847C0C9}" dt="2022-06-09T11:12:38.194" v="470" actId="1076"/>
          <ac:spMkLst>
            <pc:docMk/>
            <pc:sldMk cId="0" sldId="259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08:50:23.129" v="1408" actId="20577"/>
          <ac:spMkLst>
            <pc:docMk/>
            <pc:sldMk cId="0" sldId="259"/>
            <ac:spMk id="3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2:54.908" v="656" actId="20577"/>
          <ac:spMkLst>
            <pc:docMk/>
            <pc:sldMk cId="0" sldId="259"/>
            <ac:spMk id="4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0:45.403" v="609" actId="1038"/>
          <ac:spMkLst>
            <pc:docMk/>
            <pc:sldMk cId="0" sldId="259"/>
            <ac:spMk id="10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1:19.476" v="645" actId="1038"/>
          <ac:spMkLst>
            <pc:docMk/>
            <pc:sldMk cId="0" sldId="259"/>
            <ac:spMk id="14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1:19.476" v="645" actId="1038"/>
          <ac:spMkLst>
            <pc:docMk/>
            <pc:sldMk cId="0" sldId="259"/>
            <ac:spMk id="18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1:06.815" v="635" actId="1038"/>
          <ac:spMkLst>
            <pc:docMk/>
            <pc:sldMk cId="0" sldId="259"/>
            <ac:spMk id="2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0:59.905" v="622" actId="1038"/>
          <ac:spMkLst>
            <pc:docMk/>
            <pc:sldMk cId="0" sldId="259"/>
            <ac:spMk id="28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40:59.905" v="622" actId="1038"/>
          <ac:spMkLst>
            <pc:docMk/>
            <pc:sldMk cId="0" sldId="259"/>
            <ac:spMk id="36" creationId="{00000000-0000-0000-0000-000000000000}"/>
          </ac:spMkLst>
        </pc:spChg>
        <pc:spChg chg="add mod">
          <ac:chgData name="Ibrahim ASSABANE" userId="13ec5fabbbfc14aa" providerId="LiveId" clId="{FF0040B6-10F3-45E4-928A-B86E5847C0C9}" dt="2022-06-09T15:47:39.550" v="666" actId="692"/>
          <ac:spMkLst>
            <pc:docMk/>
            <pc:sldMk cId="0" sldId="259"/>
            <ac:spMk id="37" creationId="{5F1D4ADE-DD30-8ECC-AB24-0840712D54B2}"/>
          </ac:spMkLst>
        </pc:spChg>
        <pc:grpChg chg="mod">
          <ac:chgData name="Ibrahim ASSABANE" userId="13ec5fabbbfc14aa" providerId="LiveId" clId="{FF0040B6-10F3-45E4-928A-B86E5847C0C9}" dt="2022-06-09T15:40:45.403" v="609" actId="1038"/>
          <ac:grpSpMkLst>
            <pc:docMk/>
            <pc:sldMk cId="0" sldId="259"/>
            <ac:grpSpMk id="5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09T15:40:45.403" v="609" actId="1038"/>
          <ac:grpSpMkLst>
            <pc:docMk/>
            <pc:sldMk cId="0" sldId="259"/>
            <ac:grpSpMk id="11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09T15:40:45.403" v="609" actId="1038"/>
          <ac:grpSpMkLst>
            <pc:docMk/>
            <pc:sldMk cId="0" sldId="259"/>
            <ac:grpSpMk id="15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09T15:40:59.905" v="622" actId="1038"/>
          <ac:grpSpMkLst>
            <pc:docMk/>
            <pc:sldMk cId="0" sldId="259"/>
            <ac:grpSpMk id="19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09T15:40:45.403" v="609" actId="1038"/>
          <ac:grpSpMkLst>
            <pc:docMk/>
            <pc:sldMk cId="0" sldId="259"/>
            <ac:grpSpMk id="23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09T15:40:45.403" v="609" actId="1038"/>
          <ac:grpSpMkLst>
            <pc:docMk/>
            <pc:sldMk cId="0" sldId="259"/>
            <ac:grpSpMk id="29" creationId="{00000000-0000-0000-0000-000000000000}"/>
          </ac:grpSpMkLst>
        </pc:grpChg>
      </pc:sldChg>
      <pc:sldChg chg="addSp delSp modSp mod">
        <pc:chgData name="Ibrahim ASSABANE" userId="13ec5fabbbfc14aa" providerId="LiveId" clId="{FF0040B6-10F3-45E4-928A-B86E5847C0C9}" dt="2022-06-10T16:56:25.461" v="2107" actId="113"/>
        <pc:sldMkLst>
          <pc:docMk/>
          <pc:sldMk cId="0" sldId="260"/>
        </pc:sldMkLst>
        <pc:spChg chg="mod">
          <ac:chgData name="Ibrahim ASSABANE" userId="13ec5fabbbfc14aa" providerId="LiveId" clId="{FF0040B6-10F3-45E4-928A-B86E5847C0C9}" dt="2022-06-09T11:36:11.387" v="523" actId="14100"/>
          <ac:spMkLst>
            <pc:docMk/>
            <pc:sldMk cId="0" sldId="260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6:56:25.461" v="2107" actId="113"/>
          <ac:spMkLst>
            <pc:docMk/>
            <pc:sldMk cId="0" sldId="260"/>
            <ac:spMk id="3" creationId="{00000000-0000-0000-0000-000000000000}"/>
          </ac:spMkLst>
        </pc:spChg>
        <pc:spChg chg="add del">
          <ac:chgData name="Ibrahim ASSABANE" userId="13ec5fabbbfc14aa" providerId="LiveId" clId="{FF0040B6-10F3-45E4-928A-B86E5847C0C9}" dt="2022-06-09T15:56:26.366" v="723" actId="478"/>
          <ac:spMkLst>
            <pc:docMk/>
            <pc:sldMk cId="0" sldId="260"/>
            <ac:spMk id="8" creationId="{1A6E9F62-CC05-8A44-7E8E-3B51D5A08727}"/>
          </ac:spMkLst>
        </pc:spChg>
        <pc:spChg chg="add mod ord">
          <ac:chgData name="Ibrahim ASSABANE" userId="13ec5fabbbfc14aa" providerId="LiveId" clId="{FF0040B6-10F3-45E4-928A-B86E5847C0C9}" dt="2022-06-09T16:15:30.506" v="850" actId="167"/>
          <ac:spMkLst>
            <pc:docMk/>
            <pc:sldMk cId="0" sldId="260"/>
            <ac:spMk id="8" creationId="{B8BD75C2-5CA4-9F48-9061-041D4F5CFAAD}"/>
          </ac:spMkLst>
        </pc:spChg>
        <pc:spChg chg="add mod ord">
          <ac:chgData name="Ibrahim ASSABANE" userId="13ec5fabbbfc14aa" providerId="LiveId" clId="{FF0040B6-10F3-45E4-928A-B86E5847C0C9}" dt="2022-06-09T16:15:52.945" v="853" actId="167"/>
          <ac:spMkLst>
            <pc:docMk/>
            <pc:sldMk cId="0" sldId="260"/>
            <ac:spMk id="9" creationId="{D2680B74-3EEE-2B41-D388-55D1AE8C79E6}"/>
          </ac:spMkLst>
        </pc:spChg>
        <pc:picChg chg="add mod">
          <ac:chgData name="Ibrahim ASSABANE" userId="13ec5fabbbfc14aa" providerId="LiveId" clId="{FF0040B6-10F3-45E4-928A-B86E5847C0C9}" dt="2022-06-09T16:17:00.697" v="868" actId="14100"/>
          <ac:picMkLst>
            <pc:docMk/>
            <pc:sldMk cId="0" sldId="260"/>
            <ac:picMk id="13" creationId="{19BE6C09-6264-FB3E-E9DA-C8FFB84EA8C3}"/>
          </ac:picMkLst>
        </pc:picChg>
        <pc:picChg chg="add del mod">
          <ac:chgData name="Ibrahim ASSABANE" userId="13ec5fabbbfc14aa" providerId="LiveId" clId="{FF0040B6-10F3-45E4-928A-B86E5847C0C9}" dt="2022-06-09T16:06:42.907" v="788" actId="478"/>
          <ac:picMkLst>
            <pc:docMk/>
            <pc:sldMk cId="0" sldId="260"/>
            <ac:picMk id="1026" creationId="{2F2D5CE5-49D0-0E1E-20D4-DABC6D8A119A}"/>
          </ac:picMkLst>
        </pc:picChg>
        <pc:picChg chg="add del mod">
          <ac:chgData name="Ibrahim ASSABANE" userId="13ec5fabbbfc14aa" providerId="LiveId" clId="{FF0040B6-10F3-45E4-928A-B86E5847C0C9}" dt="2022-06-09T16:07:09.120" v="792"/>
          <ac:picMkLst>
            <pc:docMk/>
            <pc:sldMk cId="0" sldId="260"/>
            <ac:picMk id="1028" creationId="{2229EBCF-4D43-66A3-8769-D6000417D2B7}"/>
          </ac:picMkLst>
        </pc:picChg>
        <pc:picChg chg="add mod">
          <ac:chgData name="Ibrahim ASSABANE" userId="13ec5fabbbfc14aa" providerId="LiveId" clId="{FF0040B6-10F3-45E4-928A-B86E5847C0C9}" dt="2022-06-09T16:17:05.069" v="870" actId="1076"/>
          <ac:picMkLst>
            <pc:docMk/>
            <pc:sldMk cId="0" sldId="260"/>
            <ac:picMk id="1030" creationId="{F2BE4FEF-D64C-98EE-8C4C-76A52A874663}"/>
          </ac:picMkLst>
        </pc:picChg>
      </pc:sldChg>
      <pc:sldChg chg="delSp modSp mod">
        <pc:chgData name="Ibrahim ASSABANE" userId="13ec5fabbbfc14aa" providerId="LiveId" clId="{FF0040B6-10F3-45E4-928A-B86E5847C0C9}" dt="2022-06-10T16:58:49.215" v="2127" actId="5793"/>
        <pc:sldMkLst>
          <pc:docMk/>
          <pc:sldMk cId="0" sldId="261"/>
        </pc:sldMkLst>
        <pc:spChg chg="mod">
          <ac:chgData name="Ibrahim ASSABANE" userId="13ec5fabbbfc14aa" providerId="LiveId" clId="{FF0040B6-10F3-45E4-928A-B86E5847C0C9}" dt="2022-06-10T16:58:49.215" v="2127" actId="5793"/>
          <ac:spMkLst>
            <pc:docMk/>
            <pc:sldMk cId="0" sldId="261"/>
            <ac:spMk id="6" creationId="{00000000-0000-0000-0000-000000000000}"/>
          </ac:spMkLst>
        </pc:spChg>
        <pc:spChg chg="del mod">
          <ac:chgData name="Ibrahim ASSABANE" userId="13ec5fabbbfc14aa" providerId="LiveId" clId="{FF0040B6-10F3-45E4-928A-B86E5847C0C9}" dt="2022-06-10T09:06:12.864" v="1493" actId="478"/>
          <ac:spMkLst>
            <pc:docMk/>
            <pc:sldMk cId="0" sldId="261"/>
            <ac:spMk id="7" creationId="{00000000-0000-0000-0000-000000000000}"/>
          </ac:spMkLst>
        </pc:spChg>
        <pc:grpChg chg="del">
          <ac:chgData name="Ibrahim ASSABANE" userId="13ec5fabbbfc14aa" providerId="LiveId" clId="{FF0040B6-10F3-45E4-928A-B86E5847C0C9}" dt="2022-06-10T09:06:09.468" v="1492" actId="478"/>
          <ac:grpSpMkLst>
            <pc:docMk/>
            <pc:sldMk cId="0" sldId="261"/>
            <ac:grpSpMk id="3" creationId="{00000000-0000-0000-0000-000000000000}"/>
          </ac:grpSpMkLst>
        </pc:grpChg>
      </pc:sldChg>
      <pc:sldChg chg="del">
        <pc:chgData name="Ibrahim ASSABANE" userId="13ec5fabbbfc14aa" providerId="LiveId" clId="{FF0040B6-10F3-45E4-928A-B86E5847C0C9}" dt="2022-06-10T17:01:02.914" v="2128" actId="47"/>
        <pc:sldMkLst>
          <pc:docMk/>
          <pc:sldMk cId="0" sldId="262"/>
        </pc:sldMkLst>
      </pc:sldChg>
      <pc:sldChg chg="modSp mod ord">
        <pc:chgData name="Ibrahim ASSABANE" userId="13ec5fabbbfc14aa" providerId="LiveId" clId="{FF0040B6-10F3-45E4-928A-B86E5847C0C9}" dt="2022-06-10T17:18:26.165" v="2197" actId="2711"/>
        <pc:sldMkLst>
          <pc:docMk/>
          <pc:sldMk cId="0" sldId="263"/>
        </pc:sldMkLst>
        <pc:spChg chg="mod">
          <ac:chgData name="Ibrahim ASSABANE" userId="13ec5fabbbfc14aa" providerId="LiveId" clId="{FF0040B6-10F3-45E4-928A-B86E5847C0C9}" dt="2022-06-10T17:18:26.165" v="2197" actId="2711"/>
          <ac:spMkLst>
            <pc:docMk/>
            <pc:sldMk cId="0" sldId="263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7:31:50.411" v="1044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modSp mod">
        <pc:chgData name="Ibrahim ASSABANE" userId="13ec5fabbbfc14aa" providerId="LiveId" clId="{FF0040B6-10F3-45E4-928A-B86E5847C0C9}" dt="2022-06-10T17:05:43.394" v="2134" actId="20577"/>
        <pc:sldMkLst>
          <pc:docMk/>
          <pc:sldMk cId="0" sldId="264"/>
        </pc:sldMkLst>
        <pc:spChg chg="mod">
          <ac:chgData name="Ibrahim ASSABANE" userId="13ec5fabbbfc14aa" providerId="LiveId" clId="{FF0040B6-10F3-45E4-928A-B86E5847C0C9}" dt="2022-06-10T09:37:47.902" v="1645" actId="14100"/>
          <ac:spMkLst>
            <pc:docMk/>
            <pc:sldMk cId="0" sldId="264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09:48:14.724" v="1691" actId="114"/>
          <ac:spMkLst>
            <pc:docMk/>
            <pc:sldMk cId="0" sldId="264"/>
            <ac:spMk id="5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09:39:25.086" v="1671" actId="14100"/>
          <ac:spMkLst>
            <pc:docMk/>
            <pc:sldMk cId="0" sldId="264"/>
            <ac:spMk id="10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09:39:03.086" v="1662" actId="1076"/>
          <ac:spMkLst>
            <pc:docMk/>
            <pc:sldMk cId="0" sldId="264"/>
            <ac:spMk id="13" creationId="{00000000-0000-0000-0000-000000000000}"/>
          </ac:spMkLst>
        </pc:spChg>
        <pc:spChg chg="add mod">
          <ac:chgData name="Ibrahim ASSABANE" userId="13ec5fabbbfc14aa" providerId="LiveId" clId="{FF0040B6-10F3-45E4-928A-B86E5847C0C9}" dt="2022-06-10T17:05:43.394" v="2134" actId="20577"/>
          <ac:spMkLst>
            <pc:docMk/>
            <pc:sldMk cId="0" sldId="264"/>
            <ac:spMk id="23" creationId="{CBF3B374-0082-FC77-A8E7-2F94283C8B2C}"/>
          </ac:spMkLst>
        </pc:spChg>
        <pc:grpChg chg="mod">
          <ac:chgData name="Ibrahim ASSABANE" userId="13ec5fabbbfc14aa" providerId="LiveId" clId="{FF0040B6-10F3-45E4-928A-B86E5847C0C9}" dt="2022-06-10T09:38:04.933" v="1654" actId="1038"/>
          <ac:grpSpMkLst>
            <pc:docMk/>
            <pc:sldMk cId="0" sldId="264"/>
            <ac:grpSpMk id="6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10T09:37:56.328" v="1648" actId="1037"/>
          <ac:grpSpMkLst>
            <pc:docMk/>
            <pc:sldMk cId="0" sldId="264"/>
            <ac:grpSpMk id="14" creationId="{00000000-0000-0000-0000-000000000000}"/>
          </ac:grpSpMkLst>
        </pc:grpChg>
      </pc:sldChg>
      <pc:sldChg chg="modSp mod">
        <pc:chgData name="Ibrahim ASSABANE" userId="13ec5fabbbfc14aa" providerId="LiveId" clId="{FF0040B6-10F3-45E4-928A-B86E5847C0C9}" dt="2022-06-10T17:23:23.784" v="2222" actId="20577"/>
        <pc:sldMkLst>
          <pc:docMk/>
          <pc:sldMk cId="0" sldId="265"/>
        </pc:sldMkLst>
        <pc:spChg chg="mod">
          <ac:chgData name="Ibrahim ASSABANE" userId="13ec5fabbbfc14aa" providerId="LiveId" clId="{FF0040B6-10F3-45E4-928A-B86E5847C0C9}" dt="2022-06-10T17:23:23.784" v="2222" actId="20577"/>
          <ac:spMkLst>
            <pc:docMk/>
            <pc:sldMk cId="0" sldId="265"/>
            <ac:spMk id="8" creationId="{00000000-0000-0000-0000-000000000000}"/>
          </ac:spMkLst>
        </pc:spChg>
      </pc:sldChg>
      <pc:sldChg chg="modSp mod">
        <pc:chgData name="Ibrahim ASSABANE" userId="13ec5fabbbfc14aa" providerId="LiveId" clId="{FF0040B6-10F3-45E4-928A-B86E5847C0C9}" dt="2022-06-08T12:30:42.140" v="272" actId="20577"/>
        <pc:sldMkLst>
          <pc:docMk/>
          <pc:sldMk cId="0" sldId="267"/>
        </pc:sldMkLst>
        <pc:spChg chg="mod">
          <ac:chgData name="Ibrahim ASSABANE" userId="13ec5fabbbfc14aa" providerId="LiveId" clId="{FF0040B6-10F3-45E4-928A-B86E5847C0C9}" dt="2022-06-08T12:30:42.140" v="272" actId="20577"/>
          <ac:spMkLst>
            <pc:docMk/>
            <pc:sldMk cId="0" sldId="267"/>
            <ac:spMk id="13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8T12:28:56.767" v="253" actId="14100"/>
          <ac:spMkLst>
            <pc:docMk/>
            <pc:sldMk cId="0" sldId="267"/>
            <ac:spMk id="33" creationId="{00000000-0000-0000-0000-000000000000}"/>
          </ac:spMkLst>
        </pc:spChg>
        <pc:grpChg chg="mod">
          <ac:chgData name="Ibrahim ASSABANE" userId="13ec5fabbbfc14aa" providerId="LiveId" clId="{FF0040B6-10F3-45E4-928A-B86E5847C0C9}" dt="2022-06-08T12:30:07.502" v="268" actId="14100"/>
          <ac:grpSpMkLst>
            <pc:docMk/>
            <pc:sldMk cId="0" sldId="267"/>
            <ac:grpSpMk id="9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08T12:29:01.339" v="254" actId="14100"/>
          <ac:grpSpMkLst>
            <pc:docMk/>
            <pc:sldMk cId="0" sldId="267"/>
            <ac:grpSpMk id="29" creationId="{00000000-0000-0000-0000-000000000000}"/>
          </ac:grpSpMkLst>
        </pc:grpChg>
      </pc:sldChg>
      <pc:sldChg chg="modSp mod">
        <pc:chgData name="Ibrahim ASSABANE" userId="13ec5fabbbfc14aa" providerId="LiveId" clId="{FF0040B6-10F3-45E4-928A-B86E5847C0C9}" dt="2022-06-10T17:26:09.919" v="2235" actId="20577"/>
        <pc:sldMkLst>
          <pc:docMk/>
          <pc:sldMk cId="0" sldId="268"/>
        </pc:sldMkLst>
        <pc:spChg chg="mod">
          <ac:chgData name="Ibrahim ASSABANE" userId="13ec5fabbbfc14aa" providerId="LiveId" clId="{FF0040B6-10F3-45E4-928A-B86E5847C0C9}" dt="2022-06-10T17:26:09.919" v="2235" actId="20577"/>
          <ac:spMkLst>
            <pc:docMk/>
            <pc:sldMk cId="0" sldId="268"/>
            <ac:spMk id="17" creationId="{00000000-0000-0000-0000-000000000000}"/>
          </ac:spMkLst>
        </pc:spChg>
        <pc:grpChg chg="mod">
          <ac:chgData name="Ibrahim ASSABANE" userId="13ec5fabbbfc14aa" providerId="LiveId" clId="{FF0040B6-10F3-45E4-928A-B86E5847C0C9}" dt="2022-06-10T11:22:49.451" v="2065" actId="14100"/>
          <ac:grpSpMkLst>
            <pc:docMk/>
            <pc:sldMk cId="0" sldId="268"/>
            <ac:grpSpMk id="33" creationId="{00000000-0000-0000-0000-000000000000}"/>
          </ac:grpSpMkLst>
        </pc:grpChg>
      </pc:sldChg>
      <pc:sldChg chg="modSp mod">
        <pc:chgData name="Ibrahim ASSABANE" userId="13ec5fabbbfc14aa" providerId="LiveId" clId="{FF0040B6-10F3-45E4-928A-B86E5847C0C9}" dt="2022-06-10T17:25:36.355" v="2234" actId="1036"/>
        <pc:sldMkLst>
          <pc:docMk/>
          <pc:sldMk cId="0" sldId="269"/>
        </pc:sldMkLst>
        <pc:spChg chg="mod">
          <ac:chgData name="Ibrahim ASSABANE" userId="13ec5fabbbfc14aa" providerId="LiveId" clId="{FF0040B6-10F3-45E4-928A-B86E5847C0C9}" dt="2022-06-10T17:25:36.355" v="2234" actId="1036"/>
          <ac:spMkLst>
            <pc:docMk/>
            <pc:sldMk cId="0" sldId="269"/>
            <ac:spMk id="6" creationId="{00000000-0000-0000-0000-000000000000}"/>
          </ac:spMkLst>
        </pc:spChg>
      </pc:sldChg>
      <pc:sldChg chg="delSp modSp mod">
        <pc:chgData name="Ibrahim ASSABANE" userId="13ec5fabbbfc14aa" providerId="LiveId" clId="{FF0040B6-10F3-45E4-928A-B86E5847C0C9}" dt="2022-06-10T17:38:53.676" v="2267" actId="20577"/>
        <pc:sldMkLst>
          <pc:docMk/>
          <pc:sldMk cId="0" sldId="270"/>
        </pc:sldMkLst>
        <pc:spChg chg="mod">
          <ac:chgData name="Ibrahim ASSABANE" userId="13ec5fabbbfc14aa" providerId="LiveId" clId="{FF0040B6-10F3-45E4-928A-B86E5847C0C9}" dt="2022-06-10T17:30:59.026" v="2245" actId="20577"/>
          <ac:spMkLst>
            <pc:docMk/>
            <pc:sldMk cId="0" sldId="270"/>
            <ac:spMk id="19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7:38:53.676" v="2267" actId="20577"/>
          <ac:spMkLst>
            <pc:docMk/>
            <pc:sldMk cId="0" sldId="270"/>
            <ac:spMk id="43" creationId="{00000000-0000-0000-0000-000000000000}"/>
          </ac:spMkLst>
        </pc:spChg>
        <pc:spChg chg="del">
          <ac:chgData name="Ibrahim ASSABANE" userId="13ec5fabbbfc14aa" providerId="LiveId" clId="{FF0040B6-10F3-45E4-928A-B86E5847C0C9}" dt="2022-06-10T17:37:53.490" v="2258" actId="478"/>
          <ac:spMkLst>
            <pc:docMk/>
            <pc:sldMk cId="0" sldId="270"/>
            <ac:spMk id="44" creationId="{00000000-0000-0000-0000-000000000000}"/>
          </ac:spMkLst>
        </pc:spChg>
      </pc:sldChg>
      <pc:sldChg chg="delSp modSp mod">
        <pc:chgData name="Ibrahim ASSABANE" userId="13ec5fabbbfc14aa" providerId="LiveId" clId="{FF0040B6-10F3-45E4-928A-B86E5847C0C9}" dt="2022-06-10T17:45:07.206" v="2305" actId="20577"/>
        <pc:sldMkLst>
          <pc:docMk/>
          <pc:sldMk cId="0" sldId="271"/>
        </pc:sldMkLst>
        <pc:spChg chg="mod">
          <ac:chgData name="Ibrahim ASSABANE" userId="13ec5fabbbfc14aa" providerId="LiveId" clId="{FF0040B6-10F3-45E4-928A-B86E5847C0C9}" dt="2022-06-10T17:34:51.957" v="2247" actId="20577"/>
          <ac:spMkLst>
            <pc:docMk/>
            <pc:sldMk cId="0" sldId="271"/>
            <ac:spMk id="18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7:44:26.703" v="2301" actId="20577"/>
          <ac:spMkLst>
            <pc:docMk/>
            <pc:sldMk cId="0" sldId="271"/>
            <ac:spMk id="31" creationId="{00000000-0000-0000-0000-000000000000}"/>
          </ac:spMkLst>
        </pc:spChg>
        <pc:spChg chg="del mod">
          <ac:chgData name="Ibrahim ASSABANE" userId="13ec5fabbbfc14aa" providerId="LiveId" clId="{FF0040B6-10F3-45E4-928A-B86E5847C0C9}" dt="2022-06-10T17:44:17.498" v="2298" actId="478"/>
          <ac:spMkLst>
            <pc:docMk/>
            <pc:sldMk cId="0" sldId="271"/>
            <ac:spMk id="3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7:37:12.455" v="2255" actId="20577"/>
          <ac:spMkLst>
            <pc:docMk/>
            <pc:sldMk cId="0" sldId="271"/>
            <ac:spMk id="37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7:45:07.206" v="2305" actId="20577"/>
          <ac:spMkLst>
            <pc:docMk/>
            <pc:sldMk cId="0" sldId="271"/>
            <ac:spMk id="39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7:36:23.945" v="2252" actId="1035"/>
          <ac:spMkLst>
            <pc:docMk/>
            <pc:sldMk cId="0" sldId="271"/>
            <ac:spMk id="40" creationId="{00000000-0000-0000-0000-000000000000}"/>
          </ac:spMkLst>
        </pc:spChg>
      </pc:sldChg>
      <pc:sldChg chg="delSp modSp mod">
        <pc:chgData name="Ibrahim ASSABANE" userId="13ec5fabbbfc14aa" providerId="LiveId" clId="{FF0040B6-10F3-45E4-928A-B86E5847C0C9}" dt="2022-06-10T17:43:09.436" v="2292" actId="14100"/>
        <pc:sldMkLst>
          <pc:docMk/>
          <pc:sldMk cId="0" sldId="272"/>
        </pc:sldMkLst>
        <pc:spChg chg="mod">
          <ac:chgData name="Ibrahim ASSABANE" userId="13ec5fabbbfc14aa" providerId="LiveId" clId="{FF0040B6-10F3-45E4-928A-B86E5847C0C9}" dt="2022-06-10T17:42:51.372" v="2289" actId="14100"/>
          <ac:spMkLst>
            <pc:docMk/>
            <pc:sldMk cId="0" sldId="272"/>
            <ac:spMk id="29" creationId="{00000000-0000-0000-0000-000000000000}"/>
          </ac:spMkLst>
        </pc:spChg>
        <pc:spChg chg="del">
          <ac:chgData name="Ibrahim ASSABANE" userId="13ec5fabbbfc14aa" providerId="LiveId" clId="{FF0040B6-10F3-45E4-928A-B86E5847C0C9}" dt="2022-06-10T17:42:15.784" v="2282" actId="478"/>
          <ac:spMkLst>
            <pc:docMk/>
            <pc:sldMk cId="0" sldId="272"/>
            <ac:spMk id="30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7:42:56.148" v="2290" actId="14100"/>
          <ac:spMkLst>
            <pc:docMk/>
            <pc:sldMk cId="0" sldId="272"/>
            <ac:spMk id="35" creationId="{00000000-0000-0000-0000-000000000000}"/>
          </ac:spMkLst>
        </pc:spChg>
        <pc:spChg chg="del mod">
          <ac:chgData name="Ibrahim ASSABANE" userId="13ec5fabbbfc14aa" providerId="LiveId" clId="{FF0040B6-10F3-45E4-928A-B86E5847C0C9}" dt="2022-06-10T17:41:42.969" v="2279" actId="478"/>
          <ac:spMkLst>
            <pc:docMk/>
            <pc:sldMk cId="0" sldId="272"/>
            <ac:spMk id="36" creationId="{00000000-0000-0000-0000-000000000000}"/>
          </ac:spMkLst>
        </pc:spChg>
        <pc:grpChg chg="mod">
          <ac:chgData name="Ibrahim ASSABANE" userId="13ec5fabbbfc14aa" providerId="LiveId" clId="{FF0040B6-10F3-45E4-928A-B86E5847C0C9}" dt="2022-06-10T17:42:46.656" v="2288" actId="14100"/>
          <ac:grpSpMkLst>
            <pc:docMk/>
            <pc:sldMk cId="0" sldId="272"/>
            <ac:grpSpMk id="25" creationId="{00000000-0000-0000-0000-000000000000}"/>
          </ac:grpSpMkLst>
        </pc:grpChg>
        <pc:grpChg chg="mod">
          <ac:chgData name="Ibrahim ASSABANE" userId="13ec5fabbbfc14aa" providerId="LiveId" clId="{FF0040B6-10F3-45E4-928A-B86E5847C0C9}" dt="2022-06-10T17:43:09.436" v="2292" actId="14100"/>
          <ac:grpSpMkLst>
            <pc:docMk/>
            <pc:sldMk cId="0" sldId="272"/>
            <ac:grpSpMk id="31" creationId="{00000000-0000-0000-0000-000000000000}"/>
          </ac:grpSpMkLst>
        </pc:grpChg>
      </pc:sldChg>
      <pc:sldChg chg="delSp modSp mod">
        <pc:chgData name="Ibrahim ASSABANE" userId="13ec5fabbbfc14aa" providerId="LiveId" clId="{FF0040B6-10F3-45E4-928A-B86E5847C0C9}" dt="2022-06-10T17:43:40.888" v="2296"/>
        <pc:sldMkLst>
          <pc:docMk/>
          <pc:sldMk cId="0" sldId="273"/>
        </pc:sldMkLst>
        <pc:spChg chg="mod">
          <ac:chgData name="Ibrahim ASSABANE" userId="13ec5fabbbfc14aa" providerId="LiveId" clId="{FF0040B6-10F3-45E4-928A-B86E5847C0C9}" dt="2022-06-10T17:43:40.888" v="2296"/>
          <ac:spMkLst>
            <pc:docMk/>
            <pc:sldMk cId="0" sldId="273"/>
            <ac:spMk id="19" creationId="{00000000-0000-0000-0000-000000000000}"/>
          </ac:spMkLst>
        </pc:spChg>
        <pc:spChg chg="del mod">
          <ac:chgData name="Ibrahim ASSABANE" userId="13ec5fabbbfc14aa" providerId="LiveId" clId="{FF0040B6-10F3-45E4-928A-B86E5847C0C9}" dt="2022-06-10T17:43:33.564" v="2294" actId="478"/>
          <ac:spMkLst>
            <pc:docMk/>
            <pc:sldMk cId="0" sldId="273"/>
            <ac:spMk id="20" creationId="{00000000-0000-0000-0000-000000000000}"/>
          </ac:spMkLst>
        </pc:spChg>
      </pc:sldChg>
      <pc:sldChg chg="addSp delSp add del mod ord">
        <pc:chgData name="Ibrahim ASSABANE" userId="13ec5fabbbfc14aa" providerId="LiveId" clId="{FF0040B6-10F3-45E4-928A-B86E5847C0C9}" dt="2022-06-10T18:45:20.661" v="2477" actId="47"/>
        <pc:sldMkLst>
          <pc:docMk/>
          <pc:sldMk cId="0" sldId="275"/>
        </pc:sldMkLst>
        <pc:spChg chg="add del">
          <ac:chgData name="Ibrahim ASSABANE" userId="13ec5fabbbfc14aa" providerId="LiveId" clId="{FF0040B6-10F3-45E4-928A-B86E5847C0C9}" dt="2022-06-10T18:01:16.411" v="2307" actId="22"/>
          <ac:spMkLst>
            <pc:docMk/>
            <pc:sldMk cId="0" sldId="275"/>
            <ac:spMk id="7" creationId="{9FFAF93B-6112-BEAA-750B-F54986F0BBC0}"/>
          </ac:spMkLst>
        </pc:spChg>
      </pc:sldChg>
      <pc:sldChg chg="modSp mod ord">
        <pc:chgData name="Ibrahim ASSABANE" userId="13ec5fabbbfc14aa" providerId="LiveId" clId="{FF0040B6-10F3-45E4-928A-B86E5847C0C9}" dt="2022-06-10T22:21:39.738" v="2507" actId="14100"/>
        <pc:sldMkLst>
          <pc:docMk/>
          <pc:sldMk cId="3837708649" sldId="276"/>
        </pc:sldMkLst>
        <pc:spChg chg="mod">
          <ac:chgData name="Ibrahim ASSABANE" userId="13ec5fabbbfc14aa" providerId="LiveId" clId="{FF0040B6-10F3-45E4-928A-B86E5847C0C9}" dt="2022-06-10T22:21:39.738" v="2507" actId="14100"/>
          <ac:spMkLst>
            <pc:docMk/>
            <pc:sldMk cId="3837708649" sldId="276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22:20:43.361" v="2490" actId="20577"/>
          <ac:spMkLst>
            <pc:docMk/>
            <pc:sldMk cId="3837708649" sldId="276"/>
            <ac:spMk id="3" creationId="{00000000-0000-0000-0000-000000000000}"/>
          </ac:spMkLst>
        </pc:spChg>
      </pc:sldChg>
      <pc:sldChg chg="addSp delSp modSp mod ord">
        <pc:chgData name="Ibrahim ASSABANE" userId="13ec5fabbbfc14aa" providerId="LiveId" clId="{FF0040B6-10F3-45E4-928A-B86E5847C0C9}" dt="2022-06-10T17:05:01.347" v="2133" actId="20577"/>
        <pc:sldMkLst>
          <pc:docMk/>
          <pc:sldMk cId="1023927249" sldId="277"/>
        </pc:sldMkLst>
        <pc:spChg chg="mod">
          <ac:chgData name="Ibrahim ASSABANE" userId="13ec5fabbbfc14aa" providerId="LiveId" clId="{FF0040B6-10F3-45E4-928A-B86E5847C0C9}" dt="2022-06-10T09:30:13.609" v="1617" actId="404"/>
          <ac:spMkLst>
            <pc:docMk/>
            <pc:sldMk cId="1023927249" sldId="277"/>
            <ac:spMk id="3" creationId="{00000000-0000-0000-0000-000000000000}"/>
          </ac:spMkLst>
        </pc:spChg>
        <pc:spChg chg="add del mod">
          <ac:chgData name="Ibrahim ASSABANE" userId="13ec5fabbbfc14aa" providerId="LiveId" clId="{FF0040B6-10F3-45E4-928A-B86E5847C0C9}" dt="2022-06-08T12:25:05.160" v="214" actId="767"/>
          <ac:spMkLst>
            <pc:docMk/>
            <pc:sldMk cId="1023927249" sldId="277"/>
            <ac:spMk id="4" creationId="{1A6FAEAB-00EF-346D-E78E-403757BC5FB2}"/>
          </ac:spMkLst>
        </pc:spChg>
        <pc:spChg chg="add mod">
          <ac:chgData name="Ibrahim ASSABANE" userId="13ec5fabbbfc14aa" providerId="LiveId" clId="{FF0040B6-10F3-45E4-928A-B86E5847C0C9}" dt="2022-06-08T12:26:21.705" v="244" actId="113"/>
          <ac:spMkLst>
            <pc:docMk/>
            <pc:sldMk cId="1023927249" sldId="277"/>
            <ac:spMk id="5" creationId="{39BB62EA-B964-5157-FB8B-53B22363F36B}"/>
          </ac:spMkLst>
        </pc:spChg>
        <pc:spChg chg="add mod">
          <ac:chgData name="Ibrahim ASSABANE" userId="13ec5fabbbfc14aa" providerId="LiveId" clId="{FF0040B6-10F3-45E4-928A-B86E5847C0C9}" dt="2022-06-10T09:30:41.305" v="1619" actId="20577"/>
          <ac:spMkLst>
            <pc:docMk/>
            <pc:sldMk cId="1023927249" sldId="277"/>
            <ac:spMk id="10" creationId="{A26B8045-F733-C77F-0BA6-FEA021AE030E}"/>
          </ac:spMkLst>
        </pc:spChg>
        <pc:spChg chg="del">
          <ac:chgData name="Ibrahim ASSABANE" userId="13ec5fabbbfc14aa" providerId="LiveId" clId="{FF0040B6-10F3-45E4-928A-B86E5847C0C9}" dt="2022-06-08T12:22:18.010" v="198"/>
          <ac:spMkLst>
            <pc:docMk/>
            <pc:sldMk cId="1023927249" sldId="277"/>
            <ac:spMk id="11" creationId="{983A66FE-26F5-712B-BB8A-889B3F14D249}"/>
          </ac:spMkLst>
        </pc:spChg>
        <pc:spChg chg="mod">
          <ac:chgData name="Ibrahim ASSABANE" userId="13ec5fabbbfc14aa" providerId="LiveId" clId="{FF0040B6-10F3-45E4-928A-B86E5847C0C9}" dt="2022-06-08T12:21:19.786" v="194" actId="1036"/>
          <ac:spMkLst>
            <pc:docMk/>
            <pc:sldMk cId="1023927249" sldId="277"/>
            <ac:spMk id="15" creationId="{66855FC9-BD78-652C-A084-D3617F7D297E}"/>
          </ac:spMkLst>
        </pc:spChg>
        <pc:spChg chg="add mod">
          <ac:chgData name="Ibrahim ASSABANE" userId="13ec5fabbbfc14aa" providerId="LiveId" clId="{FF0040B6-10F3-45E4-928A-B86E5847C0C9}" dt="2022-06-10T17:05:01.347" v="2133" actId="20577"/>
          <ac:spMkLst>
            <pc:docMk/>
            <pc:sldMk cId="1023927249" sldId="277"/>
            <ac:spMk id="16" creationId="{CA1619DD-0A60-6E03-D733-D223DF854BD6}"/>
          </ac:spMkLst>
        </pc:spChg>
        <pc:spChg chg="add mod">
          <ac:chgData name="Ibrahim ASSABANE" userId="13ec5fabbbfc14aa" providerId="LiveId" clId="{FF0040B6-10F3-45E4-928A-B86E5847C0C9}" dt="2022-06-09T17:32:02.463" v="1045" actId="14100"/>
          <ac:spMkLst>
            <pc:docMk/>
            <pc:sldMk cId="1023927249" sldId="277"/>
            <ac:spMk id="17" creationId="{D140A252-F07B-4F9B-7489-B90E89032AA6}"/>
          </ac:spMkLst>
        </pc:spChg>
        <pc:picChg chg="mod">
          <ac:chgData name="Ibrahim ASSABANE" userId="13ec5fabbbfc14aa" providerId="LiveId" clId="{FF0040B6-10F3-45E4-928A-B86E5847C0C9}" dt="2022-06-08T12:21:14.784" v="187" actId="1036"/>
          <ac:picMkLst>
            <pc:docMk/>
            <pc:sldMk cId="1023927249" sldId="277"/>
            <ac:picMk id="1026" creationId="{8820A998-9C13-1C2A-FE6D-AEA376455BCB}"/>
          </ac:picMkLst>
        </pc:picChg>
      </pc:sldChg>
      <pc:sldChg chg="modSp mod">
        <pc:chgData name="Ibrahim ASSABANE" userId="13ec5fabbbfc14aa" providerId="LiveId" clId="{FF0040B6-10F3-45E4-928A-B86E5847C0C9}" dt="2022-06-10T22:30:29.495" v="2521" actId="20577"/>
        <pc:sldMkLst>
          <pc:docMk/>
          <pc:sldMk cId="1217633336" sldId="278"/>
        </pc:sldMkLst>
        <pc:spChg chg="mod">
          <ac:chgData name="Ibrahim ASSABANE" userId="13ec5fabbbfc14aa" providerId="LiveId" clId="{FF0040B6-10F3-45E4-928A-B86E5847C0C9}" dt="2022-06-10T22:30:29.495" v="2521" actId="20577"/>
          <ac:spMkLst>
            <pc:docMk/>
            <pc:sldMk cId="1217633336" sldId="278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5:37:41.567" v="539" actId="12"/>
          <ac:spMkLst>
            <pc:docMk/>
            <pc:sldMk cId="1217633336" sldId="278"/>
            <ac:spMk id="3" creationId="{00000000-0000-0000-0000-000000000000}"/>
          </ac:spMkLst>
        </pc:spChg>
      </pc:sldChg>
      <pc:sldChg chg="modSp add mod">
        <pc:chgData name="Ibrahim ASSABANE" userId="13ec5fabbbfc14aa" providerId="LiveId" clId="{FF0040B6-10F3-45E4-928A-B86E5847C0C9}" dt="2022-06-10T22:22:11.298" v="2511" actId="14100"/>
        <pc:sldMkLst>
          <pc:docMk/>
          <pc:sldMk cId="3662109224" sldId="279"/>
        </pc:sldMkLst>
        <pc:spChg chg="mod">
          <ac:chgData name="Ibrahim ASSABANE" userId="13ec5fabbbfc14aa" providerId="LiveId" clId="{FF0040B6-10F3-45E4-928A-B86E5847C0C9}" dt="2022-06-10T22:22:11.298" v="2511" actId="14100"/>
          <ac:spMkLst>
            <pc:docMk/>
            <pc:sldMk cId="3662109224" sldId="279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6:42:28.333" v="2072" actId="14"/>
          <ac:spMkLst>
            <pc:docMk/>
            <pc:sldMk cId="3662109224" sldId="279"/>
            <ac:spMk id="3" creationId="{00000000-0000-0000-0000-000000000000}"/>
          </ac:spMkLst>
        </pc:spChg>
      </pc:sldChg>
      <pc:sldChg chg="addSp delSp modSp add mod">
        <pc:chgData name="Ibrahim ASSABANE" userId="13ec5fabbbfc14aa" providerId="LiveId" clId="{FF0040B6-10F3-45E4-928A-B86E5847C0C9}" dt="2022-06-10T16:57:44.318" v="2117" actId="113"/>
        <pc:sldMkLst>
          <pc:docMk/>
          <pc:sldMk cId="2400354649" sldId="280"/>
        </pc:sldMkLst>
        <pc:spChg chg="mod">
          <ac:chgData name="Ibrahim ASSABANE" userId="13ec5fabbbfc14aa" providerId="LiveId" clId="{FF0040B6-10F3-45E4-928A-B86E5847C0C9}" dt="2022-06-09T16:21:28.901" v="927"/>
          <ac:spMkLst>
            <pc:docMk/>
            <pc:sldMk cId="2400354649" sldId="280"/>
            <ac:spMk id="2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6:57:44.318" v="2117" actId="113"/>
          <ac:spMkLst>
            <pc:docMk/>
            <pc:sldMk cId="2400354649" sldId="280"/>
            <ac:spMk id="3" creationId="{00000000-0000-0000-0000-000000000000}"/>
          </ac:spMkLst>
        </pc:spChg>
        <pc:spChg chg="add mod ord">
          <ac:chgData name="Ibrahim ASSABANE" userId="13ec5fabbbfc14aa" providerId="LiveId" clId="{FF0040B6-10F3-45E4-928A-B86E5847C0C9}" dt="2022-06-10T09:10:27.045" v="1581" actId="167"/>
          <ac:spMkLst>
            <pc:docMk/>
            <pc:sldMk cId="2400354649" sldId="280"/>
            <ac:spMk id="8" creationId="{167EF621-7CF2-C331-1C19-7F82AF463FA3}"/>
          </ac:spMkLst>
        </pc:spChg>
        <pc:picChg chg="add del mod">
          <ac:chgData name="Ibrahim ASSABANE" userId="13ec5fabbbfc14aa" providerId="LiveId" clId="{FF0040B6-10F3-45E4-928A-B86E5847C0C9}" dt="2022-06-10T08:59:53.539" v="1419"/>
          <ac:picMkLst>
            <pc:docMk/>
            <pc:sldMk cId="2400354649" sldId="280"/>
            <ac:picMk id="1026" creationId="{C46C33A2-AC10-58B1-CE06-4FCF97F2425C}"/>
          </ac:picMkLst>
        </pc:picChg>
        <pc:picChg chg="add mod">
          <ac:chgData name="Ibrahim ASSABANE" userId="13ec5fabbbfc14aa" providerId="LiveId" clId="{FF0040B6-10F3-45E4-928A-B86E5847C0C9}" dt="2022-06-10T09:09:19.002" v="1574" actId="1035"/>
          <ac:picMkLst>
            <pc:docMk/>
            <pc:sldMk cId="2400354649" sldId="280"/>
            <ac:picMk id="1028" creationId="{B8A70159-D270-65AA-386C-CF7FCDF83368}"/>
          </ac:picMkLst>
        </pc:picChg>
        <pc:picChg chg="del">
          <ac:chgData name="Ibrahim ASSABANE" userId="13ec5fabbbfc14aa" providerId="LiveId" clId="{FF0040B6-10F3-45E4-928A-B86E5847C0C9}" dt="2022-06-09T16:20:49.581" v="910" actId="478"/>
          <ac:picMkLst>
            <pc:docMk/>
            <pc:sldMk cId="2400354649" sldId="280"/>
            <ac:picMk id="1030" creationId="{F2BE4FEF-D64C-98EE-8C4C-76A52A874663}"/>
          </ac:picMkLst>
        </pc:picChg>
      </pc:sldChg>
      <pc:sldChg chg="modSp add mod ord">
        <pc:chgData name="Ibrahim ASSABANE" userId="13ec5fabbbfc14aa" providerId="LiveId" clId="{FF0040B6-10F3-45E4-928A-B86E5847C0C9}" dt="2022-06-10T16:57:13.435" v="2113" actId="20577"/>
        <pc:sldMkLst>
          <pc:docMk/>
          <pc:sldMk cId="2637128024" sldId="281"/>
        </pc:sldMkLst>
        <pc:spChg chg="mod">
          <ac:chgData name="Ibrahim ASSABANE" userId="13ec5fabbbfc14aa" providerId="LiveId" clId="{FF0040B6-10F3-45E4-928A-B86E5847C0C9}" dt="2022-06-10T16:57:13.435" v="2113" actId="20577"/>
          <ac:spMkLst>
            <pc:docMk/>
            <pc:sldMk cId="2637128024" sldId="281"/>
            <ac:spMk id="3" creationId="{00000000-0000-0000-0000-000000000000}"/>
          </ac:spMkLst>
        </pc:spChg>
        <pc:spChg chg="mod">
          <ac:chgData name="Ibrahim ASSABANE" userId="13ec5fabbbfc14aa" providerId="LiveId" clId="{FF0040B6-10F3-45E4-928A-B86E5847C0C9}" dt="2022-06-09T16:47:16.958" v="964" actId="1076"/>
          <ac:spMkLst>
            <pc:docMk/>
            <pc:sldMk cId="2637128024" sldId="281"/>
            <ac:spMk id="9" creationId="{D2680B74-3EEE-2B41-D388-55D1AE8C79E6}"/>
          </ac:spMkLst>
        </pc:spChg>
        <pc:picChg chg="mod">
          <ac:chgData name="Ibrahim ASSABANE" userId="13ec5fabbbfc14aa" providerId="LiveId" clId="{FF0040B6-10F3-45E4-928A-B86E5847C0C9}" dt="2022-06-09T16:53:21.942" v="1013" actId="732"/>
          <ac:picMkLst>
            <pc:docMk/>
            <pc:sldMk cId="2637128024" sldId="281"/>
            <ac:picMk id="13" creationId="{19BE6C09-6264-FB3E-E9DA-C8FFB84EA8C3}"/>
          </ac:picMkLst>
        </pc:picChg>
      </pc:sldChg>
      <pc:sldChg chg="new add del">
        <pc:chgData name="Ibrahim ASSABANE" userId="13ec5fabbbfc14aa" providerId="LiveId" clId="{FF0040B6-10F3-45E4-928A-B86E5847C0C9}" dt="2022-06-09T18:56:05.933" v="1049" actId="47"/>
        <pc:sldMkLst>
          <pc:docMk/>
          <pc:sldMk cId="101316802" sldId="282"/>
        </pc:sldMkLst>
      </pc:sldChg>
      <pc:sldChg chg="addSp delSp modSp add mod">
        <pc:chgData name="Ibrahim ASSABANE" userId="13ec5fabbbfc14aa" providerId="LiveId" clId="{FF0040B6-10F3-45E4-928A-B86E5847C0C9}" dt="2022-06-09T19:02:45.800" v="1165" actId="14100"/>
        <pc:sldMkLst>
          <pc:docMk/>
          <pc:sldMk cId="683226711" sldId="282"/>
        </pc:sldMkLst>
        <pc:spChg chg="mod">
          <ac:chgData name="Ibrahim ASSABANE" userId="13ec5fabbbfc14aa" providerId="LiveId" clId="{FF0040B6-10F3-45E4-928A-B86E5847C0C9}" dt="2022-06-09T19:02:45.800" v="1165" actId="14100"/>
          <ac:spMkLst>
            <pc:docMk/>
            <pc:sldMk cId="683226711" sldId="282"/>
            <ac:spMk id="6" creationId="{00000000-0000-0000-0000-000000000000}"/>
          </ac:spMkLst>
        </pc:spChg>
        <pc:spChg chg="del">
          <ac:chgData name="Ibrahim ASSABANE" userId="13ec5fabbbfc14aa" providerId="LiveId" clId="{FF0040B6-10F3-45E4-928A-B86E5847C0C9}" dt="2022-06-09T18:56:26.813" v="1052" actId="478"/>
          <ac:spMkLst>
            <pc:docMk/>
            <pc:sldMk cId="683226711" sldId="282"/>
            <ac:spMk id="7" creationId="{00000000-0000-0000-0000-000000000000}"/>
          </ac:spMkLst>
        </pc:spChg>
        <pc:spChg chg="add del mod">
          <ac:chgData name="Ibrahim ASSABANE" userId="13ec5fabbbfc14aa" providerId="LiveId" clId="{FF0040B6-10F3-45E4-928A-B86E5847C0C9}" dt="2022-06-09T18:57:25.774" v="1112" actId="478"/>
          <ac:spMkLst>
            <pc:docMk/>
            <pc:sldMk cId="683226711" sldId="282"/>
            <ac:spMk id="9" creationId="{786573DB-C82B-49DF-3AC5-308EE96E8096}"/>
          </ac:spMkLst>
        </pc:spChg>
        <pc:spChg chg="add mod">
          <ac:chgData name="Ibrahim ASSABANE" userId="13ec5fabbbfc14aa" providerId="LiveId" clId="{FF0040B6-10F3-45E4-928A-B86E5847C0C9}" dt="2022-06-09T18:57:00.945" v="1110" actId="1038"/>
          <ac:spMkLst>
            <pc:docMk/>
            <pc:sldMk cId="683226711" sldId="282"/>
            <ac:spMk id="10" creationId="{4AB0D7A7-6719-BD14-E702-ECECC351BFE3}"/>
          </ac:spMkLst>
        </pc:spChg>
        <pc:spChg chg="mod">
          <ac:chgData name="Ibrahim ASSABANE" userId="13ec5fabbbfc14aa" providerId="LiveId" clId="{FF0040B6-10F3-45E4-928A-B86E5847C0C9}" dt="2022-06-09T18:58:14.028" v="1122" actId="1036"/>
          <ac:spMkLst>
            <pc:docMk/>
            <pc:sldMk cId="683226711" sldId="282"/>
            <ac:spMk id="20" creationId="{B5EFFEE8-B6D3-0627-5C4B-9813ECCB2939}"/>
          </ac:spMkLst>
        </pc:spChg>
        <pc:spChg chg="mod">
          <ac:chgData name="Ibrahim ASSABANE" userId="13ec5fabbbfc14aa" providerId="LiveId" clId="{FF0040B6-10F3-45E4-928A-B86E5847C0C9}" dt="2022-06-09T18:58:20.614" v="1124" actId="14100"/>
          <ac:spMkLst>
            <pc:docMk/>
            <pc:sldMk cId="683226711" sldId="282"/>
            <ac:spMk id="21" creationId="{3B7F20C6-E7EE-4291-9BC1-5246419E0BB5}"/>
          </ac:spMkLst>
        </pc:spChg>
        <pc:spChg chg="mod">
          <ac:chgData name="Ibrahim ASSABANE" userId="13ec5fabbbfc14aa" providerId="LiveId" clId="{FF0040B6-10F3-45E4-928A-B86E5847C0C9}" dt="2022-06-09T19:01:06.524" v="1150" actId="2710"/>
          <ac:spMkLst>
            <pc:docMk/>
            <pc:sldMk cId="683226711" sldId="282"/>
            <ac:spMk id="22" creationId="{BE2F7498-1FD3-9CFA-57AA-2D15DA304814}"/>
          </ac:spMkLst>
        </pc:spChg>
        <pc:spChg chg="mod">
          <ac:chgData name="Ibrahim ASSABANE" userId="13ec5fabbbfc14aa" providerId="LiveId" clId="{FF0040B6-10F3-45E4-928A-B86E5847C0C9}" dt="2022-06-09T19:01:12.104" v="1151" actId="2710"/>
          <ac:spMkLst>
            <pc:docMk/>
            <pc:sldMk cId="683226711" sldId="282"/>
            <ac:spMk id="23" creationId="{D93265D8-83D0-0F00-8CC0-C84FD5B85435}"/>
          </ac:spMkLst>
        </pc:spChg>
        <pc:spChg chg="mod">
          <ac:chgData name="Ibrahim ASSABANE" userId="13ec5fabbbfc14aa" providerId="LiveId" clId="{FF0040B6-10F3-45E4-928A-B86E5847C0C9}" dt="2022-06-09T19:00:19.311" v="1142" actId="2710"/>
          <ac:spMkLst>
            <pc:docMk/>
            <pc:sldMk cId="683226711" sldId="282"/>
            <ac:spMk id="24" creationId="{914461A7-A560-4548-31A4-9BF7AB16BD95}"/>
          </ac:spMkLst>
        </pc:spChg>
        <pc:spChg chg="mod">
          <ac:chgData name="Ibrahim ASSABANE" userId="13ec5fabbbfc14aa" providerId="LiveId" clId="{FF0040B6-10F3-45E4-928A-B86E5847C0C9}" dt="2022-06-09T19:00:12.936" v="1141" actId="14100"/>
          <ac:spMkLst>
            <pc:docMk/>
            <pc:sldMk cId="683226711" sldId="282"/>
            <ac:spMk id="25" creationId="{2D29E52B-4B59-5AA6-C2F9-2F9AB4CE4F46}"/>
          </ac:spMkLst>
        </pc:spChg>
        <pc:spChg chg="mod">
          <ac:chgData name="Ibrahim ASSABANE" userId="13ec5fabbbfc14aa" providerId="LiveId" clId="{FF0040B6-10F3-45E4-928A-B86E5847C0C9}" dt="2022-06-09T18:59:51.872" v="1138" actId="20577"/>
          <ac:spMkLst>
            <pc:docMk/>
            <pc:sldMk cId="683226711" sldId="282"/>
            <ac:spMk id="26" creationId="{A6FBDD31-6CF9-70C4-0202-71ED73214181}"/>
          </ac:spMkLst>
        </pc:spChg>
        <pc:spChg chg="mod">
          <ac:chgData name="Ibrahim ASSABANE" userId="13ec5fabbbfc14aa" providerId="LiveId" clId="{FF0040B6-10F3-45E4-928A-B86E5847C0C9}" dt="2022-06-09T18:57:52.747" v="1117" actId="14100"/>
          <ac:spMkLst>
            <pc:docMk/>
            <pc:sldMk cId="683226711" sldId="282"/>
            <ac:spMk id="27" creationId="{19BF8157-F4C8-C2D9-39A1-92C6270C093A}"/>
          </ac:spMkLst>
        </pc:spChg>
        <pc:grpChg chg="del">
          <ac:chgData name="Ibrahim ASSABANE" userId="13ec5fabbbfc14aa" providerId="LiveId" clId="{FF0040B6-10F3-45E4-928A-B86E5847C0C9}" dt="2022-06-09T18:59:02.830" v="1132" actId="478"/>
          <ac:grpSpMkLst>
            <pc:docMk/>
            <pc:sldMk cId="683226711" sldId="282"/>
            <ac:grpSpMk id="3" creationId="{00000000-0000-0000-0000-000000000000}"/>
          </ac:grpSpMkLst>
        </pc:grpChg>
        <pc:grpChg chg="add mod">
          <ac:chgData name="Ibrahim ASSABANE" userId="13ec5fabbbfc14aa" providerId="LiveId" clId="{FF0040B6-10F3-45E4-928A-B86E5847C0C9}" dt="2022-06-09T19:01:16.121" v="1152" actId="1076"/>
          <ac:grpSpMkLst>
            <pc:docMk/>
            <pc:sldMk cId="683226711" sldId="282"/>
            <ac:grpSpMk id="13" creationId="{5BB648E0-5345-A567-8A5B-33A1BAAF8FCB}"/>
          </ac:grpSpMkLst>
        </pc:grpChg>
        <pc:grpChg chg="mod">
          <ac:chgData name="Ibrahim ASSABANE" userId="13ec5fabbbfc14aa" providerId="LiveId" clId="{FF0040B6-10F3-45E4-928A-B86E5847C0C9}" dt="2022-06-09T18:57:00.945" v="1110" actId="1038"/>
          <ac:grpSpMkLst>
            <pc:docMk/>
            <pc:sldMk cId="683226711" sldId="282"/>
            <ac:grpSpMk id="17" creationId="{400EF8A7-D0CF-A3BA-6CC5-C234DDFED1CD}"/>
          </ac:grpSpMkLst>
        </pc:grpChg>
        <pc:cxnChg chg="mod">
          <ac:chgData name="Ibrahim ASSABANE" userId="13ec5fabbbfc14aa" providerId="LiveId" clId="{FF0040B6-10F3-45E4-928A-B86E5847C0C9}" dt="2022-06-09T19:01:22.938" v="1158" actId="1035"/>
          <ac:cxnSpMkLst>
            <pc:docMk/>
            <pc:sldMk cId="683226711" sldId="282"/>
            <ac:cxnSpMk id="18" creationId="{56FD1656-AA1F-6BA3-EABE-7419137B46CC}"/>
          </ac:cxnSpMkLst>
        </pc:cxnChg>
        <pc:cxnChg chg="mod">
          <ac:chgData name="Ibrahim ASSABANE" userId="13ec5fabbbfc14aa" providerId="LiveId" clId="{FF0040B6-10F3-45E4-928A-B86E5847C0C9}" dt="2022-06-09T18:58:48.696" v="1129" actId="1582"/>
          <ac:cxnSpMkLst>
            <pc:docMk/>
            <pc:sldMk cId="683226711" sldId="282"/>
            <ac:cxnSpMk id="19" creationId="{E6255B78-A231-6E6D-BE7C-14F01EDB8188}"/>
          </ac:cxnSpMkLst>
        </pc:cxnChg>
        <pc:cxnChg chg="mod">
          <ac:chgData name="Ibrahim ASSABANE" userId="13ec5fabbbfc14aa" providerId="LiveId" clId="{FF0040B6-10F3-45E4-928A-B86E5847C0C9}" dt="2022-06-09T18:57:00.945" v="1110" actId="1038"/>
          <ac:cxnSpMkLst>
            <pc:docMk/>
            <pc:sldMk cId="683226711" sldId="282"/>
            <ac:cxnSpMk id="28" creationId="{23E8BD7C-5FA1-E113-36C2-484AE74F7293}"/>
          </ac:cxnSpMkLst>
        </pc:cxnChg>
        <pc:cxnChg chg="mod">
          <ac:chgData name="Ibrahim ASSABANE" userId="13ec5fabbbfc14aa" providerId="LiveId" clId="{FF0040B6-10F3-45E4-928A-B86E5847C0C9}" dt="2022-06-09T18:57:44.207" v="1115" actId="1076"/>
          <ac:cxnSpMkLst>
            <pc:docMk/>
            <pc:sldMk cId="683226711" sldId="282"/>
            <ac:cxnSpMk id="29" creationId="{7408EEBD-8782-2336-72A2-B37FC1AB1362}"/>
          </ac:cxnSpMkLst>
        </pc:cxnChg>
        <pc:cxnChg chg="mod">
          <ac:chgData name="Ibrahim ASSABANE" userId="13ec5fabbbfc14aa" providerId="LiveId" clId="{FF0040B6-10F3-45E4-928A-B86E5847C0C9}" dt="2022-06-09T18:57:00.945" v="1110" actId="1038"/>
          <ac:cxnSpMkLst>
            <pc:docMk/>
            <pc:sldMk cId="683226711" sldId="282"/>
            <ac:cxnSpMk id="30" creationId="{FB62AAD4-1EA8-79F4-97B7-8ACC86FAC6B2}"/>
          </ac:cxnSpMkLst>
        </pc:cxnChg>
        <pc:cxnChg chg="mod">
          <ac:chgData name="Ibrahim ASSABANE" userId="13ec5fabbbfc14aa" providerId="LiveId" clId="{FF0040B6-10F3-45E4-928A-B86E5847C0C9}" dt="2022-06-09T18:57:00.945" v="1110" actId="1038"/>
          <ac:cxnSpMkLst>
            <pc:docMk/>
            <pc:sldMk cId="683226711" sldId="282"/>
            <ac:cxnSpMk id="31" creationId="{1AB8602A-C605-E344-0126-EF38FADA24FE}"/>
          </ac:cxnSpMkLst>
        </pc:cxnChg>
        <pc:cxnChg chg="mod">
          <ac:chgData name="Ibrahim ASSABANE" userId="13ec5fabbbfc14aa" providerId="LiveId" clId="{FF0040B6-10F3-45E4-928A-B86E5847C0C9}" dt="2022-06-09T18:57:00.945" v="1110" actId="1038"/>
          <ac:cxnSpMkLst>
            <pc:docMk/>
            <pc:sldMk cId="683226711" sldId="282"/>
            <ac:cxnSpMk id="32" creationId="{D0015566-E693-92E5-6BC7-57C7EF078097}"/>
          </ac:cxnSpMkLst>
        </pc:cxnChg>
        <pc:cxnChg chg="mod">
          <ac:chgData name="Ibrahim ASSABANE" userId="13ec5fabbbfc14aa" providerId="LiveId" clId="{FF0040B6-10F3-45E4-928A-B86E5847C0C9}" dt="2022-06-09T18:57:00.945" v="1110" actId="1038"/>
          <ac:cxnSpMkLst>
            <pc:docMk/>
            <pc:sldMk cId="683226711" sldId="282"/>
            <ac:cxnSpMk id="33" creationId="{59D8BA40-3D02-485E-530B-C46D20EC78C9}"/>
          </ac:cxnSpMkLst>
        </pc:cxnChg>
      </pc:sldChg>
      <pc:sldChg chg="addSp delSp modSp add mod">
        <pc:chgData name="Ibrahim ASSABANE" userId="13ec5fabbbfc14aa" providerId="LiveId" clId="{FF0040B6-10F3-45E4-928A-B86E5847C0C9}" dt="2022-06-10T10:28:41.652" v="2063" actId="14100"/>
        <pc:sldMkLst>
          <pc:docMk/>
          <pc:sldMk cId="2005321747" sldId="283"/>
        </pc:sldMkLst>
        <pc:spChg chg="del">
          <ac:chgData name="Ibrahim ASSABANE" userId="13ec5fabbbfc14aa" providerId="LiveId" clId="{FF0040B6-10F3-45E4-928A-B86E5847C0C9}" dt="2022-06-10T09:44:59.211" v="1673" actId="478"/>
          <ac:spMkLst>
            <pc:docMk/>
            <pc:sldMk cId="2005321747" sldId="283"/>
            <ac:spMk id="2" creationId="{00000000-0000-0000-0000-000000000000}"/>
          </ac:spMkLst>
        </pc:spChg>
        <pc:spChg chg="add del mod">
          <ac:chgData name="Ibrahim ASSABANE" userId="13ec5fabbbfc14aa" providerId="LiveId" clId="{FF0040B6-10F3-45E4-928A-B86E5847C0C9}" dt="2022-06-10T09:45:03.689" v="1674"/>
          <ac:spMkLst>
            <pc:docMk/>
            <pc:sldMk cId="2005321747" sldId="283"/>
            <ac:spMk id="4" creationId="{82FF34FA-E535-7800-95A3-6892267759EC}"/>
          </ac:spMkLst>
        </pc:spChg>
        <pc:spChg chg="mod">
          <ac:chgData name="Ibrahim ASSABANE" userId="13ec5fabbbfc14aa" providerId="LiveId" clId="{FF0040B6-10F3-45E4-928A-B86E5847C0C9}" dt="2022-06-10T10:28:41.652" v="2063" actId="14100"/>
          <ac:spMkLst>
            <pc:docMk/>
            <pc:sldMk cId="2005321747" sldId="283"/>
            <ac:spMk id="6" creationId="{00000000-0000-0000-0000-000000000000}"/>
          </ac:spMkLst>
        </pc:spChg>
        <pc:spChg chg="add mod">
          <ac:chgData name="Ibrahim ASSABANE" userId="13ec5fabbbfc14aa" providerId="LiveId" clId="{FF0040B6-10F3-45E4-928A-B86E5847C0C9}" dt="2022-06-10T09:45:03.689" v="1674"/>
          <ac:spMkLst>
            <pc:docMk/>
            <pc:sldMk cId="2005321747" sldId="283"/>
            <ac:spMk id="10" creationId="{2BFD1AD8-B5D1-9997-F7B2-E448B7BF6F6E}"/>
          </ac:spMkLst>
        </pc:spChg>
      </pc:sldChg>
      <pc:sldChg chg="modSp add mod">
        <pc:chgData name="Ibrahim ASSABANE" userId="13ec5fabbbfc14aa" providerId="LiveId" clId="{FF0040B6-10F3-45E4-928A-B86E5847C0C9}" dt="2022-06-10T22:33:52.045" v="2578" actId="20577"/>
        <pc:sldMkLst>
          <pc:docMk/>
          <pc:sldMk cId="3453786499" sldId="284"/>
        </pc:sldMkLst>
        <pc:spChg chg="mod">
          <ac:chgData name="Ibrahim ASSABANE" userId="13ec5fabbbfc14aa" providerId="LiveId" clId="{FF0040B6-10F3-45E4-928A-B86E5847C0C9}" dt="2022-06-10T22:33:52.045" v="2578" actId="20577"/>
          <ac:spMkLst>
            <pc:docMk/>
            <pc:sldMk cId="3453786499" sldId="284"/>
            <ac:spMk id="6" creationId="{00000000-0000-0000-0000-000000000000}"/>
          </ac:spMkLst>
        </pc:spChg>
      </pc:sldChg>
      <pc:sldChg chg="addSp delSp modSp add mod">
        <pc:chgData name="Ibrahim ASSABANE" userId="13ec5fabbbfc14aa" providerId="LiveId" clId="{FF0040B6-10F3-45E4-928A-B86E5847C0C9}" dt="2022-06-10T18:45:17.528" v="2475" actId="14734"/>
        <pc:sldMkLst>
          <pc:docMk/>
          <pc:sldMk cId="2486962282" sldId="285"/>
        </pc:sldMkLst>
        <pc:spChg chg="mod">
          <ac:chgData name="Ibrahim ASSABANE" userId="13ec5fabbbfc14aa" providerId="LiveId" clId="{FF0040B6-10F3-45E4-928A-B86E5847C0C9}" dt="2022-06-10T18:18:44.891" v="2345" actId="20577"/>
          <ac:spMkLst>
            <pc:docMk/>
            <pc:sldMk cId="2486962282" sldId="285"/>
            <ac:spMk id="6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8:14:39.223" v="2316"/>
          <ac:spMkLst>
            <pc:docMk/>
            <pc:sldMk cId="2486962282" sldId="285"/>
            <ac:spMk id="10" creationId="{2BFD1AD8-B5D1-9997-F7B2-E448B7BF6F6E}"/>
          </ac:spMkLst>
        </pc:spChg>
        <pc:graphicFrameChg chg="add mod modGraphic">
          <ac:chgData name="Ibrahim ASSABANE" userId="13ec5fabbbfc14aa" providerId="LiveId" clId="{FF0040B6-10F3-45E4-928A-B86E5847C0C9}" dt="2022-06-10T18:43:57.016" v="2459" actId="122"/>
          <ac:graphicFrameMkLst>
            <pc:docMk/>
            <pc:sldMk cId="2486962282" sldId="285"/>
            <ac:graphicFrameMk id="11" creationId="{EE579F10-1289-6CA1-55C6-27B5C279E26E}"/>
          </ac:graphicFrameMkLst>
        </pc:graphicFrameChg>
        <pc:graphicFrameChg chg="add mod modGraphic">
          <ac:chgData name="Ibrahim ASSABANE" userId="13ec5fabbbfc14aa" providerId="LiveId" clId="{FF0040B6-10F3-45E4-928A-B86E5847C0C9}" dt="2022-06-10T18:45:17.528" v="2475" actId="14734"/>
          <ac:graphicFrameMkLst>
            <pc:docMk/>
            <pc:sldMk cId="2486962282" sldId="285"/>
            <ac:graphicFrameMk id="12" creationId="{4040227C-3541-6B51-A28F-661EB9252C58}"/>
          </ac:graphicFrameMkLst>
        </pc:graphicFrameChg>
        <pc:graphicFrameChg chg="add del mod">
          <ac:chgData name="Ibrahim ASSABANE" userId="13ec5fabbbfc14aa" providerId="LiveId" clId="{FF0040B6-10F3-45E4-928A-B86E5847C0C9}" dt="2022-06-10T18:21:35.199" v="2350"/>
          <ac:graphicFrameMkLst>
            <pc:docMk/>
            <pc:sldMk cId="2486962282" sldId="285"/>
            <ac:graphicFrameMk id="13" creationId="{AD8EB267-4BD1-ECFE-E5BB-CC8C9C3F0896}"/>
          </ac:graphicFrameMkLst>
        </pc:graphicFrameChg>
        <pc:picChg chg="add del mod">
          <ac:chgData name="Ibrahim ASSABANE" userId="13ec5fabbbfc14aa" providerId="LiveId" clId="{FF0040B6-10F3-45E4-928A-B86E5847C0C9}" dt="2022-06-10T18:16:03.846" v="2329" actId="22"/>
          <ac:picMkLst>
            <pc:docMk/>
            <pc:sldMk cId="2486962282" sldId="285"/>
            <ac:picMk id="3" creationId="{BB292FF5-7DCD-9A6A-2E3E-9D4CF4F9FF42}"/>
          </ac:picMkLst>
        </pc:picChg>
      </pc:sldChg>
      <pc:sldChg chg="addSp delSp modSp add mod">
        <pc:chgData name="Ibrahim ASSABANE" userId="13ec5fabbbfc14aa" providerId="LiveId" clId="{FF0040B6-10F3-45E4-928A-B86E5847C0C9}" dt="2022-06-10T18:45:58.681" v="2483" actId="113"/>
        <pc:sldMkLst>
          <pc:docMk/>
          <pc:sldMk cId="2454922915" sldId="286"/>
        </pc:sldMkLst>
        <pc:spChg chg="mod">
          <ac:chgData name="Ibrahim ASSABANE" userId="13ec5fabbbfc14aa" providerId="LiveId" clId="{FF0040B6-10F3-45E4-928A-B86E5847C0C9}" dt="2022-06-10T18:23:30.204" v="2366" actId="5793"/>
          <ac:spMkLst>
            <pc:docMk/>
            <pc:sldMk cId="2454922915" sldId="286"/>
            <ac:spMk id="6" creationId="{00000000-0000-0000-0000-000000000000}"/>
          </ac:spMkLst>
        </pc:spChg>
        <pc:spChg chg="mod">
          <ac:chgData name="Ibrahim ASSABANE" userId="13ec5fabbbfc14aa" providerId="LiveId" clId="{FF0040B6-10F3-45E4-928A-B86E5847C0C9}" dt="2022-06-10T18:21:56.537" v="2352"/>
          <ac:spMkLst>
            <pc:docMk/>
            <pc:sldMk cId="2454922915" sldId="286"/>
            <ac:spMk id="10" creationId="{2BFD1AD8-B5D1-9997-F7B2-E448B7BF6F6E}"/>
          </ac:spMkLst>
        </pc:spChg>
        <pc:graphicFrameChg chg="del">
          <ac:chgData name="Ibrahim ASSABANE" userId="13ec5fabbbfc14aa" providerId="LiveId" clId="{FF0040B6-10F3-45E4-928A-B86E5847C0C9}" dt="2022-06-10T18:22:33.745" v="2353" actId="478"/>
          <ac:graphicFrameMkLst>
            <pc:docMk/>
            <pc:sldMk cId="2454922915" sldId="286"/>
            <ac:graphicFrameMk id="11" creationId="{EE579F10-1289-6CA1-55C6-27B5C279E26E}"/>
          </ac:graphicFrameMkLst>
        </pc:graphicFrameChg>
        <pc:graphicFrameChg chg="del">
          <ac:chgData name="Ibrahim ASSABANE" userId="13ec5fabbbfc14aa" providerId="LiveId" clId="{FF0040B6-10F3-45E4-928A-B86E5847C0C9}" dt="2022-06-10T18:22:35.451" v="2354" actId="478"/>
          <ac:graphicFrameMkLst>
            <pc:docMk/>
            <pc:sldMk cId="2454922915" sldId="286"/>
            <ac:graphicFrameMk id="12" creationId="{4040227C-3541-6B51-A28F-661EB9252C58}"/>
          </ac:graphicFrameMkLst>
        </pc:graphicFrameChg>
        <pc:graphicFrameChg chg="add mod modGraphic">
          <ac:chgData name="Ibrahim ASSABANE" userId="13ec5fabbbfc14aa" providerId="LiveId" clId="{FF0040B6-10F3-45E4-928A-B86E5847C0C9}" dt="2022-06-10T18:45:58.681" v="2483" actId="113"/>
          <ac:graphicFrameMkLst>
            <pc:docMk/>
            <pc:sldMk cId="2454922915" sldId="286"/>
            <ac:graphicFrameMk id="13" creationId="{6C3642C7-0682-40A9-93C8-FD8E49A7A4BE}"/>
          </ac:graphicFrameMkLst>
        </pc:graphicFrameChg>
        <pc:picChg chg="add del mod">
          <ac:chgData name="Ibrahim ASSABANE" userId="13ec5fabbbfc14aa" providerId="LiveId" clId="{FF0040B6-10F3-45E4-928A-B86E5847C0C9}" dt="2022-06-10T18:34:51.354" v="2416" actId="22"/>
          <ac:picMkLst>
            <pc:docMk/>
            <pc:sldMk cId="2454922915" sldId="286"/>
            <ac:picMk id="3" creationId="{CA375B4B-E9E1-DAD9-E75E-1C268A85A42F}"/>
          </ac:picMkLst>
        </pc:picChg>
      </pc:sldChg>
      <pc:sldChg chg="delSp modSp add mod">
        <pc:chgData name="Ibrahim ASSABANE" userId="13ec5fabbbfc14aa" providerId="LiveId" clId="{FF0040B6-10F3-45E4-928A-B86E5847C0C9}" dt="2022-06-10T18:37:01.525" v="2448" actId="14861"/>
        <pc:sldMkLst>
          <pc:docMk/>
          <pc:sldMk cId="2334309627" sldId="287"/>
        </pc:sldMkLst>
        <pc:spChg chg="mod">
          <ac:chgData name="Ibrahim ASSABANE" userId="13ec5fabbbfc14aa" providerId="LiveId" clId="{FF0040B6-10F3-45E4-928A-B86E5847C0C9}" dt="2022-06-10T18:37:01.525" v="2448" actId="14861"/>
          <ac:spMkLst>
            <pc:docMk/>
            <pc:sldMk cId="2334309627" sldId="287"/>
            <ac:spMk id="6" creationId="{00000000-0000-0000-0000-000000000000}"/>
          </ac:spMkLst>
        </pc:spChg>
        <pc:spChg chg="del">
          <ac:chgData name="Ibrahim ASSABANE" userId="13ec5fabbbfc14aa" providerId="LiveId" clId="{FF0040B6-10F3-45E4-928A-B86E5847C0C9}" dt="2022-06-10T18:35:58.941" v="2447" actId="478"/>
          <ac:spMkLst>
            <pc:docMk/>
            <pc:sldMk cId="2334309627" sldId="287"/>
            <ac:spMk id="7" creationId="{00000000-0000-0000-0000-000000000000}"/>
          </ac:spMkLst>
        </pc:spChg>
      </pc:sldChg>
    </pc:docChg>
  </pc:docChgLst>
  <pc:docChgLst>
    <pc:chgData name="Ibrahim ASSABANE" userId="13ec5fabbbfc14aa" providerId="LiveId" clId="{653D5272-28F9-4E5F-ADAB-1EEBA183766E}"/>
    <pc:docChg chg="undo redo custSel modSld">
      <pc:chgData name="Ibrahim ASSABANE" userId="13ec5fabbbfc14aa" providerId="LiveId" clId="{653D5272-28F9-4E5F-ADAB-1EEBA183766E}" dt="2022-06-26T21:09:57.793" v="1749" actId="14100"/>
      <pc:docMkLst>
        <pc:docMk/>
      </pc:docMkLst>
      <pc:sldChg chg="modSp mod">
        <pc:chgData name="Ibrahim ASSABANE" userId="13ec5fabbbfc14aa" providerId="LiveId" clId="{653D5272-28F9-4E5F-ADAB-1EEBA183766E}" dt="2022-06-26T19:14:39.889" v="730" actId="123"/>
        <pc:sldMkLst>
          <pc:docMk/>
          <pc:sldMk cId="0" sldId="257"/>
        </pc:sldMkLst>
        <pc:spChg chg="mod">
          <ac:chgData name="Ibrahim ASSABANE" userId="13ec5fabbbfc14aa" providerId="LiveId" clId="{653D5272-28F9-4E5F-ADAB-1EEBA183766E}" dt="2022-06-26T19:14:39.889" v="730" actId="123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21:09:57.793" v="1749" actId="14100"/>
        <pc:sldMkLst>
          <pc:docMk/>
          <pc:sldMk cId="0" sldId="258"/>
        </pc:sldMkLst>
        <pc:spChg chg="mod">
          <ac:chgData name="Ibrahim ASSABANE" userId="13ec5fabbbfc14aa" providerId="LiveId" clId="{653D5272-28F9-4E5F-ADAB-1EEBA183766E}" dt="2022-06-26T18:22:09" v="80" actId="123"/>
          <ac:spMkLst>
            <pc:docMk/>
            <pc:sldMk cId="0" sldId="258"/>
            <ac:spMk id="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1:09:57.793" v="1749" actId="14100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18:16.507" v="739" actId="123"/>
        <pc:sldMkLst>
          <pc:docMk/>
          <pc:sldMk cId="0" sldId="259"/>
        </pc:sldMkLst>
        <pc:spChg chg="mod">
          <ac:chgData name="Ibrahim ASSABANE" userId="13ec5fabbbfc14aa" providerId="LiveId" clId="{653D5272-28F9-4E5F-ADAB-1EEBA183766E}" dt="2022-06-26T19:18:13.839" v="738" actId="14100"/>
          <ac:spMkLst>
            <pc:docMk/>
            <pc:sldMk cId="0" sldId="259"/>
            <ac:spMk id="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18:16.507" v="739" actId="123"/>
          <ac:spMkLst>
            <pc:docMk/>
            <pc:sldMk cId="0" sldId="259"/>
            <ac:spMk id="4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8:23:37.044" v="84" actId="404"/>
        <pc:sldMkLst>
          <pc:docMk/>
          <pc:sldMk cId="0" sldId="260"/>
        </pc:sldMkLst>
        <pc:spChg chg="mod">
          <ac:chgData name="Ibrahim ASSABANE" userId="13ec5fabbbfc14aa" providerId="LiveId" clId="{653D5272-28F9-4E5F-ADAB-1EEBA183766E}" dt="2022-06-26T18:23:37.044" v="84" actId="404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17:21.925" v="737" actId="20577"/>
        <pc:sldMkLst>
          <pc:docMk/>
          <pc:sldMk cId="0" sldId="261"/>
        </pc:sldMkLst>
        <pc:spChg chg="mod">
          <ac:chgData name="Ibrahim ASSABANE" userId="13ec5fabbbfc14aa" providerId="LiveId" clId="{653D5272-28F9-4E5F-ADAB-1EEBA183766E}" dt="2022-06-26T19:17:21.925" v="737" actId="20577"/>
          <ac:spMkLst>
            <pc:docMk/>
            <pc:sldMk cId="0" sldId="261"/>
            <ac:spMk id="6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22:52.276" v="755" actId="20577"/>
        <pc:sldMkLst>
          <pc:docMk/>
          <pc:sldMk cId="0" sldId="263"/>
        </pc:sldMkLst>
        <pc:spChg chg="mod">
          <ac:chgData name="Ibrahim ASSABANE" userId="13ec5fabbbfc14aa" providerId="LiveId" clId="{653D5272-28F9-4E5F-ADAB-1EEBA183766E}" dt="2022-06-26T19:22:52.276" v="755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8:25:49.621" v="91" actId="14100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26:17.116" v="765" actId="20577"/>
        <pc:sldMkLst>
          <pc:docMk/>
          <pc:sldMk cId="0" sldId="264"/>
        </pc:sldMkLst>
        <pc:spChg chg="mod">
          <ac:chgData name="Ibrahim ASSABANE" userId="13ec5fabbbfc14aa" providerId="LiveId" clId="{653D5272-28F9-4E5F-ADAB-1EEBA183766E}" dt="2022-06-26T19:24:23.941" v="758" actId="1076"/>
          <ac:spMkLst>
            <pc:docMk/>
            <pc:sldMk cId="0" sldId="264"/>
            <ac:spMk id="9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26:17.116" v="765" actId="20577"/>
          <ac:spMkLst>
            <pc:docMk/>
            <pc:sldMk cId="0" sldId="264"/>
            <ac:spMk id="11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25:36.896" v="763" actId="20577"/>
          <ac:spMkLst>
            <pc:docMk/>
            <pc:sldMk cId="0" sldId="264"/>
            <ac:spMk id="1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24:27.012" v="759" actId="1076"/>
          <ac:spMkLst>
            <pc:docMk/>
            <pc:sldMk cId="0" sldId="264"/>
            <ac:spMk id="17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23:50.030" v="757" actId="20577"/>
          <ac:spMkLst>
            <pc:docMk/>
            <pc:sldMk cId="0" sldId="264"/>
            <ac:spMk id="23" creationId="{CBF3B374-0082-FC77-A8E7-2F94283C8B2C}"/>
          </ac:spMkLst>
        </pc:spChg>
      </pc:sldChg>
      <pc:sldChg chg="modSp mod">
        <pc:chgData name="Ibrahim ASSABANE" userId="13ec5fabbbfc14aa" providerId="LiveId" clId="{653D5272-28F9-4E5F-ADAB-1EEBA183766E}" dt="2022-06-26T19:30:36.401" v="774" actId="20577"/>
        <pc:sldMkLst>
          <pc:docMk/>
          <pc:sldMk cId="0" sldId="265"/>
        </pc:sldMkLst>
        <pc:spChg chg="mod">
          <ac:chgData name="Ibrahim ASSABANE" userId="13ec5fabbbfc14aa" providerId="LiveId" clId="{653D5272-28F9-4E5F-ADAB-1EEBA183766E}" dt="2022-06-26T19:30:00.387" v="772" actId="123"/>
          <ac:spMkLst>
            <pc:docMk/>
            <pc:sldMk cId="0" sldId="265"/>
            <ac:spMk id="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0:36.401" v="774" actId="20577"/>
          <ac:spMkLst>
            <pc:docMk/>
            <pc:sldMk cId="0" sldId="265"/>
            <ac:spMk id="12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41:24.603" v="849" actId="14100"/>
        <pc:sldMkLst>
          <pc:docMk/>
          <pc:sldMk cId="0" sldId="267"/>
        </pc:sldMkLst>
        <pc:spChg chg="mod">
          <ac:chgData name="Ibrahim ASSABANE" userId="13ec5fabbbfc14aa" providerId="LiveId" clId="{653D5272-28F9-4E5F-ADAB-1EEBA183766E}" dt="2022-06-26T19:41:24.603" v="849" actId="14100"/>
          <ac:spMkLst>
            <pc:docMk/>
            <pc:sldMk cId="0" sldId="267"/>
            <ac:spMk id="4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7:01.694" v="822" actId="20577"/>
          <ac:spMkLst>
            <pc:docMk/>
            <pc:sldMk cId="0" sldId="267"/>
            <ac:spMk id="1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5:37.068" v="804" actId="14100"/>
          <ac:spMkLst>
            <pc:docMk/>
            <pc:sldMk cId="0" sldId="267"/>
            <ac:spMk id="1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6:37.796" v="817" actId="2710"/>
          <ac:spMkLst>
            <pc:docMk/>
            <pc:sldMk cId="0" sldId="267"/>
            <ac:spMk id="2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7:43.965" v="824" actId="20577"/>
          <ac:spMkLst>
            <pc:docMk/>
            <pc:sldMk cId="0" sldId="267"/>
            <ac:spMk id="2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6:42.704" v="818" actId="2710"/>
          <ac:spMkLst>
            <pc:docMk/>
            <pc:sldMk cId="0" sldId="267"/>
            <ac:spMk id="33" creationId="{00000000-0000-0000-0000-000000000000}"/>
          </ac:spMkLst>
        </pc:spChg>
        <pc:grpChg chg="mod">
          <ac:chgData name="Ibrahim ASSABANE" userId="13ec5fabbbfc14aa" providerId="LiveId" clId="{653D5272-28F9-4E5F-ADAB-1EEBA183766E}" dt="2022-06-26T19:35:09.539" v="794" actId="14100"/>
          <ac:grpSpMkLst>
            <pc:docMk/>
            <pc:sldMk cId="0" sldId="267"/>
            <ac:grpSpMk id="9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35:19.314" v="798" actId="1037"/>
          <ac:grpSpMkLst>
            <pc:docMk/>
            <pc:sldMk cId="0" sldId="267"/>
            <ac:grpSpMk id="1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35:41.171" v="805" actId="14100"/>
          <ac:grpSpMkLst>
            <pc:docMk/>
            <pc:sldMk cId="0" sldId="267"/>
            <ac:grpSpMk id="19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35:54.875" v="808" actId="14100"/>
          <ac:grpSpMkLst>
            <pc:docMk/>
            <pc:sldMk cId="0" sldId="267"/>
            <ac:grpSpMk id="2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34:50.227" v="792" actId="14100"/>
          <ac:grpSpMkLst>
            <pc:docMk/>
            <pc:sldMk cId="0" sldId="267"/>
            <ac:grpSpMk id="29" creationId="{00000000-0000-0000-0000-000000000000}"/>
          </ac:grpSpMkLst>
        </pc:grpChg>
      </pc:sldChg>
      <pc:sldChg chg="addSp delSp modSp mod">
        <pc:chgData name="Ibrahim ASSABANE" userId="13ec5fabbbfc14aa" providerId="LiveId" clId="{653D5272-28F9-4E5F-ADAB-1EEBA183766E}" dt="2022-06-26T19:41:10.522" v="847" actId="14100"/>
        <pc:sldMkLst>
          <pc:docMk/>
          <pc:sldMk cId="0" sldId="268"/>
        </pc:sldMkLst>
        <pc:spChg chg="mod">
          <ac:chgData name="Ibrahim ASSABANE" userId="13ec5fabbbfc14aa" providerId="LiveId" clId="{653D5272-28F9-4E5F-ADAB-1EEBA183766E}" dt="2022-06-26T18:42:09.635" v="315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41:10.522" v="847" actId="14100"/>
          <ac:spMkLst>
            <pc:docMk/>
            <pc:sldMk cId="0" sldId="268"/>
            <ac:spMk id="5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03:58.897" v="702" actId="20577"/>
          <ac:spMkLst>
            <pc:docMk/>
            <pc:sldMk cId="0" sldId="268"/>
            <ac:spMk id="14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27:53.621" v="99" actId="478"/>
          <ac:spMkLst>
            <pc:docMk/>
            <pc:sldMk cId="0" sldId="268"/>
            <ac:spMk id="15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28:19.453" v="103" actId="478"/>
          <ac:spMkLst>
            <pc:docMk/>
            <pc:sldMk cId="0" sldId="268"/>
            <ac:spMk id="16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28:32.143" v="104" actId="478"/>
          <ac:spMkLst>
            <pc:docMk/>
            <pc:sldMk cId="0" sldId="268"/>
            <ac:spMk id="17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29:06.263" v="112" actId="478"/>
          <ac:spMkLst>
            <pc:docMk/>
            <pc:sldMk cId="0" sldId="268"/>
            <ac:spMk id="18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29:29.377" v="118" actId="478"/>
          <ac:spMkLst>
            <pc:docMk/>
            <pc:sldMk cId="0" sldId="268"/>
            <ac:spMk id="1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29:53.617" v="126" actId="478"/>
          <ac:spMkLst>
            <pc:docMk/>
            <pc:sldMk cId="0" sldId="268"/>
            <ac:spMk id="20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8:47:44.608" v="412" actId="1038"/>
          <ac:spMkLst>
            <pc:docMk/>
            <pc:sldMk cId="0" sldId="268"/>
            <ac:spMk id="2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00:54.910" v="661" actId="14100"/>
          <ac:spMkLst>
            <pc:docMk/>
            <pc:sldMk cId="0" sldId="268"/>
            <ac:spMk id="25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43:48.710" v="325" actId="478"/>
          <ac:spMkLst>
            <pc:docMk/>
            <pc:sldMk cId="0" sldId="268"/>
            <ac:spMk id="26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44:25.527" v="370" actId="478"/>
          <ac:spMkLst>
            <pc:docMk/>
            <pc:sldMk cId="0" sldId="268"/>
            <ac:spMk id="27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44:31.171" v="371" actId="478"/>
          <ac:spMkLst>
            <pc:docMk/>
            <pc:sldMk cId="0" sldId="268"/>
            <ac:spMk id="28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44:36.919" v="372" actId="478"/>
          <ac:spMkLst>
            <pc:docMk/>
            <pc:sldMk cId="0" sldId="268"/>
            <ac:spMk id="29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45:03.774" v="380" actId="478"/>
          <ac:spMkLst>
            <pc:docMk/>
            <pc:sldMk cId="0" sldId="268"/>
            <ac:spMk id="30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45:34.115" v="391" actId="478"/>
          <ac:spMkLst>
            <pc:docMk/>
            <pc:sldMk cId="0" sldId="268"/>
            <ac:spMk id="31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45:32.089" v="390" actId="478"/>
          <ac:spMkLst>
            <pc:docMk/>
            <pc:sldMk cId="0" sldId="268"/>
            <ac:spMk id="32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2:06.974" v="457" actId="478"/>
          <ac:spMkLst>
            <pc:docMk/>
            <pc:sldMk cId="0" sldId="268"/>
            <ac:spMk id="37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53:30.390" v="544" actId="478"/>
          <ac:spMkLst>
            <pc:docMk/>
            <pc:sldMk cId="0" sldId="268"/>
            <ac:spMk id="38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53:33.293" v="545" actId="478"/>
          <ac:spMkLst>
            <pc:docMk/>
            <pc:sldMk cId="0" sldId="268"/>
            <ac:spMk id="3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3:26.978" v="543" actId="478"/>
          <ac:spMkLst>
            <pc:docMk/>
            <pc:sldMk cId="0" sldId="268"/>
            <ac:spMk id="40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53:37.773" v="546" actId="478"/>
          <ac:spMkLst>
            <pc:docMk/>
            <pc:sldMk cId="0" sldId="268"/>
            <ac:spMk id="41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4:11.488" v="560" actId="478"/>
          <ac:spMkLst>
            <pc:docMk/>
            <pc:sldMk cId="0" sldId="268"/>
            <ac:spMk id="42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4:57.091" v="572"/>
          <ac:spMkLst>
            <pc:docMk/>
            <pc:sldMk cId="0" sldId="268"/>
            <ac:spMk id="43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4:57.091" v="574"/>
          <ac:spMkLst>
            <pc:docMk/>
            <pc:sldMk cId="0" sldId="268"/>
            <ac:spMk id="44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4:57.088" v="570" actId="478"/>
          <ac:spMkLst>
            <pc:docMk/>
            <pc:sldMk cId="0" sldId="268"/>
            <ac:spMk id="45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8:59:15.269" v="630" actId="14100"/>
          <ac:spMkLst>
            <pc:docMk/>
            <pc:sldMk cId="0" sldId="268"/>
            <ac:spMk id="49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02:53.493" v="689" actId="122"/>
          <ac:spMkLst>
            <pc:docMk/>
            <pc:sldMk cId="0" sldId="268"/>
            <ac:spMk id="50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8:12.025" v="613" actId="478"/>
          <ac:spMkLst>
            <pc:docMk/>
            <pc:sldMk cId="0" sldId="268"/>
            <ac:spMk id="51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58:48.632" v="625" actId="478"/>
          <ac:spMkLst>
            <pc:docMk/>
            <pc:sldMk cId="0" sldId="268"/>
            <ac:spMk id="5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8:32:09.137" v="148" actId="14100"/>
          <ac:spMkLst>
            <pc:docMk/>
            <pc:sldMk cId="0" sldId="268"/>
            <ac:spMk id="54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03:04.348" v="692" actId="20577"/>
          <ac:spMkLst>
            <pc:docMk/>
            <pc:sldMk cId="0" sldId="268"/>
            <ac:spMk id="57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37:26.157" v="279" actId="478"/>
          <ac:spMkLst>
            <pc:docMk/>
            <pc:sldMk cId="0" sldId="268"/>
            <ac:spMk id="58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37:26.157" v="279" actId="478"/>
          <ac:spMkLst>
            <pc:docMk/>
            <pc:sldMk cId="0" sldId="268"/>
            <ac:spMk id="5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37:26.157" v="279" actId="478"/>
          <ac:spMkLst>
            <pc:docMk/>
            <pc:sldMk cId="0" sldId="268"/>
            <ac:spMk id="60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34:20.880" v="195" actId="478"/>
          <ac:spMkLst>
            <pc:docMk/>
            <pc:sldMk cId="0" sldId="268"/>
            <ac:spMk id="61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35:06.293" v="206" actId="478"/>
          <ac:spMkLst>
            <pc:docMk/>
            <pc:sldMk cId="0" sldId="268"/>
            <ac:spMk id="62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35:50.392" v="215" actId="478"/>
          <ac:spMkLst>
            <pc:docMk/>
            <pc:sldMk cId="0" sldId="268"/>
            <ac:spMk id="63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35:52.868" v="216" actId="478"/>
          <ac:spMkLst>
            <pc:docMk/>
            <pc:sldMk cId="0" sldId="268"/>
            <ac:spMk id="64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36:52.755" v="272" actId="478"/>
          <ac:spMkLst>
            <pc:docMk/>
            <pc:sldMk cId="0" sldId="268"/>
            <ac:spMk id="65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18:36:55.154" v="273" actId="478"/>
          <ac:spMkLst>
            <pc:docMk/>
            <pc:sldMk cId="0" sldId="268"/>
            <ac:spMk id="66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8:37:00.141" v="275" actId="478"/>
          <ac:spMkLst>
            <pc:docMk/>
            <pc:sldMk cId="0" sldId="268"/>
            <ac:spMk id="67" creationId="{00000000-0000-0000-0000-000000000000}"/>
          </ac:spMkLst>
        </pc:spChg>
        <pc:spChg chg="mod ord">
          <ac:chgData name="Ibrahim ASSABANE" userId="13ec5fabbbfc14aa" providerId="LiveId" clId="{653D5272-28F9-4E5F-ADAB-1EEBA183766E}" dt="2022-06-26T18:50:27.288" v="433" actId="167"/>
          <ac:spMkLst>
            <pc:docMk/>
            <pc:sldMk cId="0" sldId="268"/>
            <ac:spMk id="72" creationId="{A4CE9328-8842-727A-8D48-7C0506EFA414}"/>
          </ac:spMkLst>
        </pc:spChg>
        <pc:spChg chg="mod">
          <ac:chgData name="Ibrahim ASSABANE" userId="13ec5fabbbfc14aa" providerId="LiveId" clId="{653D5272-28F9-4E5F-ADAB-1EEBA183766E}" dt="2022-06-26T19:04:40.044" v="710" actId="114"/>
          <ac:spMkLst>
            <pc:docMk/>
            <pc:sldMk cId="0" sldId="268"/>
            <ac:spMk id="73" creationId="{2B208ECA-1F23-72CB-BB8E-B833EA6AFDDF}"/>
          </ac:spMkLst>
        </pc:spChg>
        <pc:spChg chg="mod">
          <ac:chgData name="Ibrahim ASSABANE" userId="13ec5fabbbfc14aa" providerId="LiveId" clId="{653D5272-28F9-4E5F-ADAB-1EEBA183766E}" dt="2022-06-26T18:49:35.370" v="426"/>
          <ac:spMkLst>
            <pc:docMk/>
            <pc:sldMk cId="0" sldId="268"/>
            <ac:spMk id="77" creationId="{E935E403-9059-DFAA-FBFA-506C3DD394BD}"/>
          </ac:spMkLst>
        </pc:spChg>
        <pc:spChg chg="add del mod">
          <ac:chgData name="Ibrahim ASSABANE" userId="13ec5fabbbfc14aa" providerId="LiveId" clId="{653D5272-28F9-4E5F-ADAB-1EEBA183766E}" dt="2022-06-26T18:50:06.688" v="430" actId="478"/>
          <ac:spMkLst>
            <pc:docMk/>
            <pc:sldMk cId="0" sldId="268"/>
            <ac:spMk id="78" creationId="{94B75ED0-6329-7A21-B5FF-920F961D565C}"/>
          </ac:spMkLst>
        </pc:spChg>
        <pc:grpChg chg="mod">
          <ac:chgData name="Ibrahim ASSABANE" userId="13ec5fabbbfc14aa" providerId="LiveId" clId="{653D5272-28F9-4E5F-ADAB-1EEBA183766E}" dt="2022-06-26T19:41:04.617" v="846" actId="14100"/>
          <ac:grpSpMkLst>
            <pc:docMk/>
            <pc:sldMk cId="0" sldId="268"/>
            <ac:grpSpMk id="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8:56:50.412" v="600" actId="14100"/>
          <ac:grpSpMkLst>
            <pc:docMk/>
            <pc:sldMk cId="0" sldId="268"/>
            <ac:grpSpMk id="10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01:00.250" v="662" actId="14100"/>
          <ac:grpSpMkLst>
            <pc:docMk/>
            <pc:sldMk cId="0" sldId="268"/>
            <ac:grpSpMk id="21" creationId="{00000000-0000-0000-0000-000000000000}"/>
          </ac:grpSpMkLst>
        </pc:grpChg>
        <pc:grpChg chg="del mod">
          <ac:chgData name="Ibrahim ASSABANE" userId="13ec5fabbbfc14aa" providerId="LiveId" clId="{653D5272-28F9-4E5F-ADAB-1EEBA183766E}" dt="2022-06-26T18:56:29.177" v="599" actId="478"/>
          <ac:grpSpMkLst>
            <pc:docMk/>
            <pc:sldMk cId="0" sldId="268"/>
            <ac:grpSpMk id="33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02:20.123" v="680" actId="14100"/>
          <ac:grpSpMkLst>
            <pc:docMk/>
            <pc:sldMk cId="0" sldId="268"/>
            <ac:grpSpMk id="46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8:57:32.612" v="606" actId="14100"/>
          <ac:grpSpMkLst>
            <pc:docMk/>
            <pc:sldMk cId="0" sldId="268"/>
            <ac:grpSpMk id="53" creationId="{00000000-0000-0000-0000-000000000000}"/>
          </ac:grpSpMkLst>
        </pc:grpChg>
        <pc:grpChg chg="add mod">
          <ac:chgData name="Ibrahim ASSABANE" userId="13ec5fabbbfc14aa" providerId="LiveId" clId="{653D5272-28F9-4E5F-ADAB-1EEBA183766E}" dt="2022-06-26T19:01:33.219" v="670" actId="1037"/>
          <ac:grpSpMkLst>
            <pc:docMk/>
            <pc:sldMk cId="0" sldId="268"/>
            <ac:grpSpMk id="71" creationId="{4CB85C69-ADDB-B809-756B-73717A3C1A3C}"/>
          </ac:grpSpMkLst>
        </pc:grpChg>
      </pc:sldChg>
      <pc:sldChg chg="modSp mod">
        <pc:chgData name="Ibrahim ASSABANE" userId="13ec5fabbbfc14aa" providerId="LiveId" clId="{653D5272-28F9-4E5F-ADAB-1EEBA183766E}" dt="2022-06-26T19:10:18.060" v="726" actId="122"/>
        <pc:sldMkLst>
          <pc:docMk/>
          <pc:sldMk cId="0" sldId="269"/>
        </pc:sldMkLst>
        <pc:spChg chg="mod">
          <ac:chgData name="Ibrahim ASSABANE" userId="13ec5fabbbfc14aa" providerId="LiveId" clId="{653D5272-28F9-4E5F-ADAB-1EEBA183766E}" dt="2022-06-26T19:10:18.060" v="726" actId="122"/>
          <ac:spMkLst>
            <pc:docMk/>
            <pc:sldMk cId="0" sldId="269"/>
            <ac:spMk id="7" creationId="{00000000-0000-0000-0000-000000000000}"/>
          </ac:spMkLst>
        </pc:spChg>
      </pc:sldChg>
      <pc:sldChg chg="addSp delSp modSp mod">
        <pc:chgData name="Ibrahim ASSABANE" userId="13ec5fabbbfc14aa" providerId="LiveId" clId="{653D5272-28F9-4E5F-ADAB-1EEBA183766E}" dt="2022-06-26T20:04:03.418" v="1118" actId="1038"/>
        <pc:sldMkLst>
          <pc:docMk/>
          <pc:sldMk cId="0" sldId="270"/>
        </pc:sldMkLst>
        <pc:spChg chg="mod">
          <ac:chgData name="Ibrahim ASSABANE" userId="13ec5fabbbfc14aa" providerId="LiveId" clId="{653D5272-28F9-4E5F-ADAB-1EEBA183766E}" dt="2022-06-26T19:46:21.177" v="900" actId="14100"/>
          <ac:spMkLst>
            <pc:docMk/>
            <pc:sldMk cId="0" sldId="270"/>
            <ac:spMk id="4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47:00.784" v="910" actId="14100"/>
          <ac:spMkLst>
            <pc:docMk/>
            <pc:sldMk cId="0" sldId="270"/>
            <ac:spMk id="5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46:20.873" v="899" actId="14100"/>
          <ac:spMkLst>
            <pc:docMk/>
            <pc:sldMk cId="0" sldId="270"/>
            <ac:spMk id="6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39:11.253" v="829" actId="113"/>
          <ac:spMkLst>
            <pc:docMk/>
            <pc:sldMk cId="0" sldId="270"/>
            <ac:spMk id="7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42:47.639" v="862" actId="478"/>
          <ac:spMkLst>
            <pc:docMk/>
            <pc:sldMk cId="0" sldId="270"/>
            <ac:spMk id="1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44:55.841" v="883" actId="20577"/>
          <ac:spMkLst>
            <pc:docMk/>
            <pc:sldMk cId="0" sldId="270"/>
            <ac:spMk id="1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40:01.756" v="834" actId="478"/>
          <ac:spMkLst>
            <pc:docMk/>
            <pc:sldMk cId="0" sldId="270"/>
            <ac:spMk id="21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40:23.502" v="840" actId="478"/>
          <ac:spMkLst>
            <pc:docMk/>
            <pc:sldMk cId="0" sldId="270"/>
            <ac:spMk id="2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57:43.904" v="1051" actId="20577"/>
          <ac:spMkLst>
            <pc:docMk/>
            <pc:sldMk cId="0" sldId="270"/>
            <ac:spMk id="28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44:12.695" v="872" actId="478"/>
          <ac:spMkLst>
            <pc:docMk/>
            <pc:sldMk cId="0" sldId="270"/>
            <ac:spMk id="2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44:30.688" v="876" actId="478"/>
          <ac:spMkLst>
            <pc:docMk/>
            <pc:sldMk cId="0" sldId="270"/>
            <ac:spMk id="31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19:57:14.145" v="1041" actId="1035"/>
          <ac:spMkLst>
            <pc:docMk/>
            <pc:sldMk cId="0" sldId="270"/>
            <ac:spMk id="3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03:47.150" v="1115" actId="1035"/>
          <ac:spMkLst>
            <pc:docMk/>
            <pc:sldMk cId="0" sldId="270"/>
            <ac:spMk id="37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47:39.058" v="927" actId="478"/>
          <ac:spMkLst>
            <pc:docMk/>
            <pc:sldMk cId="0" sldId="270"/>
            <ac:spMk id="38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19:55:12.525" v="1028" actId="478"/>
          <ac:spMkLst>
            <pc:docMk/>
            <pc:sldMk cId="0" sldId="270"/>
            <ac:spMk id="43" creationId="{00000000-0000-0000-0000-000000000000}"/>
          </ac:spMkLst>
        </pc:spChg>
        <pc:spChg chg="add mod">
          <ac:chgData name="Ibrahim ASSABANE" userId="13ec5fabbbfc14aa" providerId="LiveId" clId="{653D5272-28F9-4E5F-ADAB-1EEBA183766E}" dt="2022-06-26T20:04:03.418" v="1118" actId="1038"/>
          <ac:spMkLst>
            <pc:docMk/>
            <pc:sldMk cId="0" sldId="270"/>
            <ac:spMk id="45" creationId="{8E3F9283-C64C-91EA-1F28-5C247060FC9F}"/>
          </ac:spMkLst>
        </pc:spChg>
        <pc:grpChg chg="mod">
          <ac:chgData name="Ibrahim ASSABANE" userId="13ec5fabbbfc14aa" providerId="LiveId" clId="{653D5272-28F9-4E5F-ADAB-1EEBA183766E}" dt="2022-06-26T20:03:32.707" v="1110" actId="14100"/>
          <ac:grpSpMkLst>
            <pc:docMk/>
            <pc:sldMk cId="0" sldId="270"/>
            <ac:grpSpMk id="2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45:44.449" v="894" actId="14100"/>
          <ac:grpSpMkLst>
            <pc:docMk/>
            <pc:sldMk cId="0" sldId="270"/>
            <ac:grpSpMk id="1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19:45:49.921" v="895" actId="14100"/>
          <ac:grpSpMkLst>
            <pc:docMk/>
            <pc:sldMk cId="0" sldId="270"/>
            <ac:grpSpMk id="2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03:39.211" v="1112" actId="1035"/>
          <ac:grpSpMkLst>
            <pc:docMk/>
            <pc:sldMk cId="0" sldId="270"/>
            <ac:grpSpMk id="33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03:42.746" v="1114" actId="1035"/>
          <ac:grpSpMkLst>
            <pc:docMk/>
            <pc:sldMk cId="0" sldId="270"/>
            <ac:grpSpMk id="39" creationId="{00000000-0000-0000-0000-000000000000}"/>
          </ac:grpSpMkLst>
        </pc:grpChg>
      </pc:sldChg>
      <pc:sldChg chg="addSp delSp modSp mod">
        <pc:chgData name="Ibrahim ASSABANE" userId="13ec5fabbbfc14aa" providerId="LiveId" clId="{653D5272-28F9-4E5F-ADAB-1EEBA183766E}" dt="2022-06-26T20:35:17.768" v="1458" actId="478"/>
        <pc:sldMkLst>
          <pc:docMk/>
          <pc:sldMk cId="0" sldId="271"/>
        </pc:sldMkLst>
        <pc:spChg chg="mod">
          <ac:chgData name="Ibrahim ASSABANE" userId="13ec5fabbbfc14aa" providerId="LiveId" clId="{653D5272-28F9-4E5F-ADAB-1EEBA183766E}" dt="2022-06-26T20:03:21.040" v="1109" actId="14100"/>
          <ac:spMkLst>
            <pc:docMk/>
            <pc:sldMk cId="0" sldId="271"/>
            <ac:spMk id="5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28:42.973" v="1365" actId="123"/>
          <ac:spMkLst>
            <pc:docMk/>
            <pc:sldMk cId="0" sldId="271"/>
            <ac:spMk id="7" creationId="{00000000-0000-0000-0000-000000000000}"/>
          </ac:spMkLst>
        </pc:spChg>
        <pc:spChg chg="add del mod">
          <ac:chgData name="Ibrahim ASSABANE" userId="13ec5fabbbfc14aa" providerId="LiveId" clId="{653D5272-28F9-4E5F-ADAB-1EEBA183766E}" dt="2022-06-26T20:35:07.878" v="1447" actId="1076"/>
          <ac:spMkLst>
            <pc:docMk/>
            <pc:sldMk cId="0" sldId="271"/>
            <ac:spMk id="1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35:05.647" v="1436" actId="1036"/>
          <ac:spMkLst>
            <pc:docMk/>
            <pc:sldMk cId="0" sldId="271"/>
            <ac:spMk id="18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20:01:23.225" v="1080" actId="478"/>
          <ac:spMkLst>
            <pc:docMk/>
            <pc:sldMk cId="0" sldId="271"/>
            <ac:spMk id="24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35:05.244" v="1434" actId="1036"/>
          <ac:spMkLst>
            <pc:docMk/>
            <pc:sldMk cId="0" sldId="271"/>
            <ac:spMk id="25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02:59.067" v="1106" actId="1076"/>
          <ac:spMkLst>
            <pc:docMk/>
            <pc:sldMk cId="0" sldId="271"/>
            <ac:spMk id="26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05:35.099" v="1139" actId="20577"/>
          <ac:spMkLst>
            <pc:docMk/>
            <pc:sldMk cId="0" sldId="271"/>
            <ac:spMk id="31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06:55.292" v="1160" actId="20577"/>
          <ac:spMkLst>
            <pc:docMk/>
            <pc:sldMk cId="0" sldId="271"/>
            <ac:spMk id="37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20:05:46.584" v="1141" actId="478"/>
          <ac:spMkLst>
            <pc:docMk/>
            <pc:sldMk cId="0" sldId="271"/>
            <ac:spMk id="3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20:06:39.420" v="1155" actId="478"/>
          <ac:spMkLst>
            <pc:docMk/>
            <pc:sldMk cId="0" sldId="271"/>
            <ac:spMk id="40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32:29.135" v="1402"/>
          <ac:spMkLst>
            <pc:docMk/>
            <pc:sldMk cId="0" sldId="271"/>
            <ac:spMk id="44" creationId="{EACBDF78-AEDD-A871-EAC0-31728969F760}"/>
          </ac:spMkLst>
        </pc:spChg>
        <pc:spChg chg="mod">
          <ac:chgData name="Ibrahim ASSABANE" userId="13ec5fabbbfc14aa" providerId="LiveId" clId="{653D5272-28F9-4E5F-ADAB-1EEBA183766E}" dt="2022-06-26T20:32:29.135" v="1402"/>
          <ac:spMkLst>
            <pc:docMk/>
            <pc:sldMk cId="0" sldId="271"/>
            <ac:spMk id="45" creationId="{418CA104-1A3D-E027-FB6C-F9A5D53F8FFE}"/>
          </ac:spMkLst>
        </pc:spChg>
        <pc:spChg chg="mod">
          <ac:chgData name="Ibrahim ASSABANE" userId="13ec5fabbbfc14aa" providerId="LiveId" clId="{653D5272-28F9-4E5F-ADAB-1EEBA183766E}" dt="2022-06-26T20:32:29.135" v="1402"/>
          <ac:spMkLst>
            <pc:docMk/>
            <pc:sldMk cId="0" sldId="271"/>
            <ac:spMk id="46" creationId="{6EF14EA5-726D-9AC0-2011-2FF977A94AF9}"/>
          </ac:spMkLst>
        </pc:spChg>
        <pc:spChg chg="mod">
          <ac:chgData name="Ibrahim ASSABANE" userId="13ec5fabbbfc14aa" providerId="LiveId" clId="{653D5272-28F9-4E5F-ADAB-1EEBA183766E}" dt="2022-06-26T20:32:29.135" v="1402"/>
          <ac:spMkLst>
            <pc:docMk/>
            <pc:sldMk cId="0" sldId="271"/>
            <ac:spMk id="50" creationId="{14CE9A11-F4ED-81F4-26D2-FFE92C83125F}"/>
          </ac:spMkLst>
        </pc:spChg>
        <pc:spChg chg="mod">
          <ac:chgData name="Ibrahim ASSABANE" userId="13ec5fabbbfc14aa" providerId="LiveId" clId="{653D5272-28F9-4E5F-ADAB-1EEBA183766E}" dt="2022-06-26T20:32:39.434" v="1405"/>
          <ac:spMkLst>
            <pc:docMk/>
            <pc:sldMk cId="0" sldId="271"/>
            <ac:spMk id="52" creationId="{D7080D0D-E6C9-7671-AB52-14E503F9A7DC}"/>
          </ac:spMkLst>
        </pc:spChg>
        <pc:spChg chg="mod">
          <ac:chgData name="Ibrahim ASSABANE" userId="13ec5fabbbfc14aa" providerId="LiveId" clId="{653D5272-28F9-4E5F-ADAB-1EEBA183766E}" dt="2022-06-26T20:32:39.434" v="1405"/>
          <ac:spMkLst>
            <pc:docMk/>
            <pc:sldMk cId="0" sldId="271"/>
            <ac:spMk id="53" creationId="{106A08BC-2604-E9B0-5D6A-88D73962FCEE}"/>
          </ac:spMkLst>
        </pc:spChg>
        <pc:spChg chg="mod">
          <ac:chgData name="Ibrahim ASSABANE" userId="13ec5fabbbfc14aa" providerId="LiveId" clId="{653D5272-28F9-4E5F-ADAB-1EEBA183766E}" dt="2022-06-26T20:35:07.507" v="1445" actId="20577"/>
          <ac:spMkLst>
            <pc:docMk/>
            <pc:sldMk cId="0" sldId="271"/>
            <ac:spMk id="54" creationId="{A790AD6C-DF56-BBF5-EFE7-E2744620C558}"/>
          </ac:spMkLst>
        </pc:spChg>
        <pc:spChg chg="mod ord">
          <ac:chgData name="Ibrahim ASSABANE" userId="13ec5fabbbfc14aa" providerId="LiveId" clId="{653D5272-28F9-4E5F-ADAB-1EEBA183766E}" dt="2022-06-26T20:33:06.672" v="1410" actId="167"/>
          <ac:spMkLst>
            <pc:docMk/>
            <pc:sldMk cId="0" sldId="271"/>
            <ac:spMk id="55" creationId="{9DEB6D70-D35E-D333-13A6-6FBC14DAF3D3}"/>
          </ac:spMkLst>
        </pc:spChg>
        <pc:spChg chg="add del">
          <ac:chgData name="Ibrahim ASSABANE" userId="13ec5fabbbfc14aa" providerId="LiveId" clId="{653D5272-28F9-4E5F-ADAB-1EEBA183766E}" dt="2022-06-26T20:32:54.072" v="1407" actId="22"/>
          <ac:spMkLst>
            <pc:docMk/>
            <pc:sldMk cId="0" sldId="271"/>
            <ac:spMk id="56" creationId="{EDFA4F5D-1A75-02D4-E668-9A5000FC752B}"/>
          </ac:spMkLst>
        </pc:spChg>
        <pc:grpChg chg="mod">
          <ac:chgData name="Ibrahim ASSABANE" userId="13ec5fabbbfc14aa" providerId="LiveId" clId="{653D5272-28F9-4E5F-ADAB-1EEBA183766E}" dt="2022-06-26T20:03:08.636" v="1107" actId="14100"/>
          <ac:grpSpMkLst>
            <pc:docMk/>
            <pc:sldMk cId="0" sldId="271"/>
            <ac:grpSpMk id="2" creationId="{00000000-0000-0000-0000-000000000000}"/>
          </ac:grpSpMkLst>
        </pc:grpChg>
        <pc:grpChg chg="add del">
          <ac:chgData name="Ibrahim ASSABANE" userId="13ec5fabbbfc14aa" providerId="LiveId" clId="{653D5272-28F9-4E5F-ADAB-1EEBA183766E}" dt="2022-06-26T20:35:17.768" v="1458" actId="478"/>
          <ac:grpSpMkLst>
            <pc:docMk/>
            <pc:sldMk cId="0" sldId="271"/>
            <ac:grpSpMk id="8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35:05.828" v="1437" actId="1036"/>
          <ac:grpSpMkLst>
            <pc:docMk/>
            <pc:sldMk cId="0" sldId="271"/>
            <ac:grpSpMk id="1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35:05.463" v="1435" actId="1036"/>
          <ac:grpSpMkLst>
            <pc:docMk/>
            <pc:sldMk cId="0" sldId="271"/>
            <ac:grpSpMk id="19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07:05.602" v="1161" actId="14100"/>
          <ac:grpSpMkLst>
            <pc:docMk/>
            <pc:sldMk cId="0" sldId="271"/>
            <ac:grpSpMk id="27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07:09.707" v="1162" actId="14100"/>
          <ac:grpSpMkLst>
            <pc:docMk/>
            <pc:sldMk cId="0" sldId="271"/>
            <ac:grpSpMk id="33" creationId="{00000000-0000-0000-0000-000000000000}"/>
          </ac:grpSpMkLst>
        </pc:grpChg>
        <pc:grpChg chg="add del mod">
          <ac:chgData name="Ibrahim ASSABANE" userId="13ec5fabbbfc14aa" providerId="LiveId" clId="{653D5272-28F9-4E5F-ADAB-1EEBA183766E}" dt="2022-06-26T20:32:33.117" v="1403"/>
          <ac:grpSpMkLst>
            <pc:docMk/>
            <pc:sldMk cId="0" sldId="271"/>
            <ac:grpSpMk id="43" creationId="{A0EB6332-1E29-1959-0AE8-BAA6403EFCEC}"/>
          </ac:grpSpMkLst>
        </pc:grpChg>
        <pc:grpChg chg="add del mod">
          <ac:chgData name="Ibrahim ASSABANE" userId="13ec5fabbbfc14aa" providerId="LiveId" clId="{653D5272-28F9-4E5F-ADAB-1EEBA183766E}" dt="2022-06-26T20:35:07.698" v="1446"/>
          <ac:grpSpMkLst>
            <pc:docMk/>
            <pc:sldMk cId="0" sldId="271"/>
            <ac:grpSpMk id="51" creationId="{33F2165F-0A94-4A03-27C3-4E898D10D3E3}"/>
          </ac:grpSpMkLst>
        </pc:grpChg>
        <pc:picChg chg="add del">
          <ac:chgData name="Ibrahim ASSABANE" userId="13ec5fabbbfc14aa" providerId="LiveId" clId="{653D5272-28F9-4E5F-ADAB-1EEBA183766E}" dt="2022-06-26T20:32:27.052" v="1401"/>
          <ac:picMkLst>
            <pc:docMk/>
            <pc:sldMk cId="0" sldId="271"/>
            <ac:picMk id="32" creationId="{3BE85058-3BDC-A850-E429-E54CE629402E}"/>
          </ac:picMkLst>
        </pc:picChg>
      </pc:sldChg>
      <pc:sldChg chg="modSp mod">
        <pc:chgData name="Ibrahim ASSABANE" userId="13ec5fabbbfc14aa" providerId="LiveId" clId="{653D5272-28F9-4E5F-ADAB-1EEBA183766E}" dt="2022-06-26T20:18:10.304" v="1318" actId="20577"/>
        <pc:sldMkLst>
          <pc:docMk/>
          <pc:sldMk cId="0" sldId="272"/>
        </pc:sldMkLst>
        <pc:spChg chg="mod">
          <ac:chgData name="Ibrahim ASSABANE" userId="13ec5fabbbfc14aa" providerId="LiveId" clId="{653D5272-28F9-4E5F-ADAB-1EEBA183766E}" dt="2022-06-26T20:18:10.304" v="1318" actId="20577"/>
          <ac:spMkLst>
            <pc:docMk/>
            <pc:sldMk cId="0" sldId="272"/>
            <ac:spMk id="7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12:01.170" v="1212" actId="1037"/>
          <ac:spMkLst>
            <pc:docMk/>
            <pc:sldMk cId="0" sldId="272"/>
            <ac:spMk id="1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12:54.844" v="1221" actId="14100"/>
          <ac:spMkLst>
            <pc:docMk/>
            <pc:sldMk cId="0" sldId="272"/>
            <ac:spMk id="1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13:36.134" v="1230" actId="1035"/>
          <ac:spMkLst>
            <pc:docMk/>
            <pc:sldMk cId="0" sldId="272"/>
            <ac:spMk id="24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16:00.481" v="1254" actId="20577"/>
          <ac:spMkLst>
            <pc:docMk/>
            <pc:sldMk cId="0" sldId="272"/>
            <ac:spMk id="29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16:57.517" v="1262" actId="20577"/>
          <ac:spMkLst>
            <pc:docMk/>
            <pc:sldMk cId="0" sldId="272"/>
            <ac:spMk id="35" creationId="{00000000-0000-0000-0000-000000000000}"/>
          </ac:spMkLst>
        </pc:spChg>
        <pc:grpChg chg="mod">
          <ac:chgData name="Ibrahim ASSABANE" userId="13ec5fabbbfc14aa" providerId="LiveId" clId="{653D5272-28F9-4E5F-ADAB-1EEBA183766E}" dt="2022-06-26T20:13:23.259" v="1223" actId="14100"/>
          <ac:grpSpMkLst>
            <pc:docMk/>
            <pc:sldMk cId="0" sldId="272"/>
            <ac:grpSpMk id="9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12:58.903" v="1222" actId="14100"/>
          <ac:grpSpMkLst>
            <pc:docMk/>
            <pc:sldMk cId="0" sldId="272"/>
            <ac:grpSpMk id="1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13:30.718" v="1227" actId="1035"/>
          <ac:grpSpMkLst>
            <pc:docMk/>
            <pc:sldMk cId="0" sldId="272"/>
            <ac:grpSpMk id="19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17:17.751" v="1264" actId="14100"/>
          <ac:grpSpMkLst>
            <pc:docMk/>
            <pc:sldMk cId="0" sldId="272"/>
            <ac:grpSpMk id="25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17:11.192" v="1263" actId="14100"/>
          <ac:grpSpMkLst>
            <pc:docMk/>
            <pc:sldMk cId="0" sldId="272"/>
            <ac:grpSpMk id="31" creationId="{00000000-0000-0000-0000-000000000000}"/>
          </ac:grpSpMkLst>
        </pc:grpChg>
      </pc:sldChg>
      <pc:sldChg chg="addSp delSp modSp mod">
        <pc:chgData name="Ibrahim ASSABANE" userId="13ec5fabbbfc14aa" providerId="LiveId" clId="{653D5272-28F9-4E5F-ADAB-1EEBA183766E}" dt="2022-06-26T20:52:35.282" v="1650" actId="108"/>
        <pc:sldMkLst>
          <pc:docMk/>
          <pc:sldMk cId="0" sldId="273"/>
        </pc:sldMkLst>
        <pc:spChg chg="mod">
          <ac:chgData name="Ibrahim ASSABANE" userId="13ec5fabbbfc14aa" providerId="LiveId" clId="{653D5272-28F9-4E5F-ADAB-1EEBA183766E}" dt="2022-06-26T20:27:03.910" v="1351" actId="14100"/>
          <ac:spMkLst>
            <pc:docMk/>
            <pc:sldMk cId="0" sldId="273"/>
            <ac:spMk id="7" creationId="{00000000-0000-0000-0000-000000000000}"/>
          </ac:spMkLst>
        </pc:spChg>
        <pc:spChg chg="del">
          <ac:chgData name="Ibrahim ASSABANE" userId="13ec5fabbbfc14aa" providerId="LiveId" clId="{653D5272-28F9-4E5F-ADAB-1EEBA183766E}" dt="2022-06-26T20:19:02.519" v="1323" actId="478"/>
          <ac:spMkLst>
            <pc:docMk/>
            <pc:sldMk cId="0" sldId="273"/>
            <ac:spMk id="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31:59.276" v="1397" actId="14100"/>
          <ac:spMkLst>
            <pc:docMk/>
            <pc:sldMk cId="0" sldId="273"/>
            <ac:spMk id="10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31:58.594" v="1396" actId="1076"/>
          <ac:spMkLst>
            <pc:docMk/>
            <pc:sldMk cId="0" sldId="273"/>
            <ac:spMk id="13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20:36:58.296" v="1473" actId="478"/>
          <ac:spMkLst>
            <pc:docMk/>
            <pc:sldMk cId="0" sldId="273"/>
            <ac:spMk id="14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2:35.282" v="1650" actId="108"/>
          <ac:spMkLst>
            <pc:docMk/>
            <pc:sldMk cId="0" sldId="273"/>
            <ac:spMk id="19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20:30:19.647" v="1376" actId="478"/>
          <ac:spMkLst>
            <pc:docMk/>
            <pc:sldMk cId="0" sldId="273"/>
            <ac:spMk id="25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42:30.454" v="1516" actId="1035"/>
          <ac:spMkLst>
            <pc:docMk/>
            <pc:sldMk cId="0" sldId="273"/>
            <ac:spMk id="26" creationId="{00000000-0000-0000-0000-000000000000}"/>
          </ac:spMkLst>
        </pc:spChg>
        <pc:spChg chg="del mod">
          <ac:chgData name="Ibrahim ASSABANE" userId="13ec5fabbbfc14aa" providerId="LiveId" clId="{653D5272-28F9-4E5F-ADAB-1EEBA183766E}" dt="2022-06-26T20:42:59.632" v="1526" actId="478"/>
          <ac:spMkLst>
            <pc:docMk/>
            <pc:sldMk cId="0" sldId="273"/>
            <ac:spMk id="27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0:03.641" v="1622" actId="20577"/>
          <ac:spMkLst>
            <pc:docMk/>
            <pc:sldMk cId="0" sldId="273"/>
            <ac:spMk id="3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1:22.610" v="1635" actId="1036"/>
          <ac:spMkLst>
            <pc:docMk/>
            <pc:sldMk cId="0" sldId="273"/>
            <ac:spMk id="3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42:02.044" v="1508" actId="14100"/>
          <ac:spMkLst>
            <pc:docMk/>
            <pc:sldMk cId="0" sldId="273"/>
            <ac:spMk id="44" creationId="{B681665B-8067-2C97-2AD3-6DD6905FA938}"/>
          </ac:spMkLst>
        </pc:spChg>
        <pc:spChg chg="mod">
          <ac:chgData name="Ibrahim ASSABANE" userId="13ec5fabbbfc14aa" providerId="LiveId" clId="{653D5272-28F9-4E5F-ADAB-1EEBA183766E}" dt="2022-06-26T20:36:26.919" v="1465"/>
          <ac:spMkLst>
            <pc:docMk/>
            <pc:sldMk cId="0" sldId="273"/>
            <ac:spMk id="45" creationId="{C85A07CB-10C9-06D8-F953-9CCA99BDD352}"/>
          </ac:spMkLst>
        </pc:spChg>
        <pc:spChg chg="mod">
          <ac:chgData name="Ibrahim ASSABANE" userId="13ec5fabbbfc14aa" providerId="LiveId" clId="{653D5272-28F9-4E5F-ADAB-1EEBA183766E}" dt="2022-06-26T20:36:51.424" v="1472" actId="20577"/>
          <ac:spMkLst>
            <pc:docMk/>
            <pc:sldMk cId="0" sldId="273"/>
            <ac:spMk id="46" creationId="{1BBCEAF7-8DF5-1E1C-4F4E-27B14742F245}"/>
          </ac:spMkLst>
        </pc:spChg>
        <pc:spChg chg="mod">
          <ac:chgData name="Ibrahim ASSABANE" userId="13ec5fabbbfc14aa" providerId="LiveId" clId="{653D5272-28F9-4E5F-ADAB-1EEBA183766E}" dt="2022-06-26T20:36:26.919" v="1465"/>
          <ac:spMkLst>
            <pc:docMk/>
            <pc:sldMk cId="0" sldId="273"/>
            <ac:spMk id="47" creationId="{5E2A0183-804B-4A0D-0223-E38373607CC4}"/>
          </ac:spMkLst>
        </pc:spChg>
        <pc:spChg chg="mod">
          <ac:chgData name="Ibrahim ASSABANE" userId="13ec5fabbbfc14aa" providerId="LiveId" clId="{653D5272-28F9-4E5F-ADAB-1EEBA183766E}" dt="2022-06-26T20:48:22.740" v="1607" actId="14100"/>
          <ac:spMkLst>
            <pc:docMk/>
            <pc:sldMk cId="0" sldId="273"/>
            <ac:spMk id="49" creationId="{552ED270-5C54-7FA4-2E63-242F8B528974}"/>
          </ac:spMkLst>
        </pc:spChg>
        <pc:spChg chg="mod">
          <ac:chgData name="Ibrahim ASSABANE" userId="13ec5fabbbfc14aa" providerId="LiveId" clId="{653D5272-28F9-4E5F-ADAB-1EEBA183766E}" dt="2022-06-26T20:43:48.349" v="1538" actId="14100"/>
          <ac:spMkLst>
            <pc:docMk/>
            <pc:sldMk cId="0" sldId="273"/>
            <ac:spMk id="50" creationId="{38056800-B758-EA96-B7D7-ED0798F83B0A}"/>
          </ac:spMkLst>
        </pc:spChg>
        <pc:spChg chg="mod">
          <ac:chgData name="Ibrahim ASSABANE" userId="13ec5fabbbfc14aa" providerId="LiveId" clId="{653D5272-28F9-4E5F-ADAB-1EEBA183766E}" dt="2022-06-26T20:46:02.995" v="1568" actId="1076"/>
          <ac:spMkLst>
            <pc:docMk/>
            <pc:sldMk cId="0" sldId="273"/>
            <ac:spMk id="51" creationId="{7F60ECD0-F6CE-9CBF-C64D-09DE4A879AE1}"/>
          </ac:spMkLst>
        </pc:spChg>
        <pc:spChg chg="mod">
          <ac:chgData name="Ibrahim ASSABANE" userId="13ec5fabbbfc14aa" providerId="LiveId" clId="{653D5272-28F9-4E5F-ADAB-1EEBA183766E}" dt="2022-06-26T20:45:48.130" v="1566" actId="1076"/>
          <ac:spMkLst>
            <pc:docMk/>
            <pc:sldMk cId="0" sldId="273"/>
            <ac:spMk id="52" creationId="{91EFC9BB-238B-90F9-4F46-5BEF1641681A}"/>
          </ac:spMkLst>
        </pc:spChg>
        <pc:grpChg chg="del mod">
          <ac:chgData name="Ibrahim ASSABANE" userId="13ec5fabbbfc14aa" providerId="LiveId" clId="{653D5272-28F9-4E5F-ADAB-1EEBA183766E}" dt="2022-06-26T20:41:20.010" v="1503" actId="478"/>
          <ac:grpSpMkLst>
            <pc:docMk/>
            <pc:sldMk cId="0" sldId="273"/>
            <ac:grpSpMk id="2" creationId="{00000000-0000-0000-0000-000000000000}"/>
          </ac:grpSpMkLst>
        </pc:grpChg>
        <pc:grpChg chg="del mod">
          <ac:chgData name="Ibrahim ASSABANE" userId="13ec5fabbbfc14aa" providerId="LiveId" clId="{653D5272-28F9-4E5F-ADAB-1EEBA183766E}" dt="2022-06-26T20:36:21.360" v="1463" actId="478"/>
          <ac:grpSpMkLst>
            <pc:docMk/>
            <pc:sldMk cId="0" sldId="273"/>
            <ac:grpSpMk id="9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42:16.907" v="1511" actId="1035"/>
          <ac:grpSpMkLst>
            <pc:docMk/>
            <pc:sldMk cId="0" sldId="273"/>
            <ac:grpSpMk id="15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42:10.004" v="1509" actId="1035"/>
          <ac:grpSpMkLst>
            <pc:docMk/>
            <pc:sldMk cId="0" sldId="273"/>
            <ac:grpSpMk id="21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50:12.473" v="1623" actId="14100"/>
          <ac:grpSpMkLst>
            <pc:docMk/>
            <pc:sldMk cId="0" sldId="273"/>
            <ac:grpSpMk id="28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50:17.353" v="1624" actId="14100"/>
          <ac:grpSpMkLst>
            <pc:docMk/>
            <pc:sldMk cId="0" sldId="273"/>
            <ac:grpSpMk id="34" creationId="{00000000-0000-0000-0000-000000000000}"/>
          </ac:grpSpMkLst>
        </pc:grpChg>
        <pc:grpChg chg="add mod">
          <ac:chgData name="Ibrahim ASSABANE" userId="13ec5fabbbfc14aa" providerId="LiveId" clId="{653D5272-28F9-4E5F-ADAB-1EEBA183766E}" dt="2022-06-26T20:36:26.919" v="1465"/>
          <ac:grpSpMkLst>
            <pc:docMk/>
            <pc:sldMk cId="0" sldId="273"/>
            <ac:grpSpMk id="43" creationId="{2F321F3F-7E2C-8809-7726-E93A7CD88E3C}"/>
          </ac:grpSpMkLst>
        </pc:grpChg>
        <pc:grpChg chg="add mod">
          <ac:chgData name="Ibrahim ASSABANE" userId="13ec5fabbbfc14aa" providerId="LiveId" clId="{653D5272-28F9-4E5F-ADAB-1EEBA183766E}" dt="2022-06-26T20:48:02.216" v="1599" actId="1035"/>
          <ac:grpSpMkLst>
            <pc:docMk/>
            <pc:sldMk cId="0" sldId="273"/>
            <ac:grpSpMk id="48" creationId="{AC9BC65A-5772-7B8E-8BF8-AE35FAF189B5}"/>
          </ac:grpSpMkLst>
        </pc:grpChg>
      </pc:sldChg>
      <pc:sldChg chg="modSp mod">
        <pc:chgData name="Ibrahim ASSABANE" userId="13ec5fabbbfc14aa" providerId="LiveId" clId="{653D5272-28F9-4E5F-ADAB-1EEBA183766E}" dt="2022-06-26T21:03:11.163" v="1718" actId="20577"/>
        <pc:sldMkLst>
          <pc:docMk/>
          <pc:sldMk cId="0" sldId="274"/>
        </pc:sldMkLst>
        <pc:spChg chg="mod">
          <ac:chgData name="Ibrahim ASSABANE" userId="13ec5fabbbfc14aa" providerId="LiveId" clId="{653D5272-28F9-4E5F-ADAB-1EEBA183766E}" dt="2022-06-26T20:28:17.233" v="1363" actId="14100"/>
          <ac:spMkLst>
            <pc:docMk/>
            <pc:sldMk cId="0" sldId="274"/>
            <ac:spMk id="7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3:07.551" v="1659" actId="1035"/>
          <ac:spMkLst>
            <pc:docMk/>
            <pc:sldMk cId="0" sldId="274"/>
            <ac:spMk id="9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2:02.447" v="1645" actId="1036"/>
          <ac:spMkLst>
            <pc:docMk/>
            <pc:sldMk cId="0" sldId="274"/>
            <ac:spMk id="12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2:21.843" v="1649" actId="1035"/>
          <ac:spMkLst>
            <pc:docMk/>
            <pc:sldMk cId="0" sldId="274"/>
            <ac:spMk id="1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4:12.241" v="1675" actId="20577"/>
          <ac:spMkLst>
            <pc:docMk/>
            <pc:sldMk cId="0" sldId="274"/>
            <ac:spMk id="18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0:55:55.130" v="1684" actId="20577"/>
          <ac:spMkLst>
            <pc:docMk/>
            <pc:sldMk cId="0" sldId="274"/>
            <ac:spMk id="23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1:00:11.263" v="1700" actId="20577"/>
          <ac:spMkLst>
            <pc:docMk/>
            <pc:sldMk cId="0" sldId="274"/>
            <ac:spMk id="29" creationId="{00000000-0000-0000-0000-000000000000}"/>
          </ac:spMkLst>
        </pc:spChg>
        <pc:spChg chg="mod">
          <ac:chgData name="Ibrahim ASSABANE" userId="13ec5fabbbfc14aa" providerId="LiveId" clId="{653D5272-28F9-4E5F-ADAB-1EEBA183766E}" dt="2022-06-26T21:03:11.163" v="1718" actId="20577"/>
          <ac:spMkLst>
            <pc:docMk/>
            <pc:sldMk cId="0" sldId="274"/>
            <ac:spMk id="35" creationId="{00000000-0000-0000-0000-000000000000}"/>
          </ac:spMkLst>
        </pc:spChg>
        <pc:grpChg chg="mod">
          <ac:chgData name="Ibrahim ASSABANE" userId="13ec5fabbbfc14aa" providerId="LiveId" clId="{653D5272-28F9-4E5F-ADAB-1EEBA183766E}" dt="2022-06-26T20:53:03.316" v="1655" actId="14100"/>
          <ac:grpSpMkLst>
            <pc:docMk/>
            <pc:sldMk cId="0" sldId="274"/>
            <ac:grpSpMk id="8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55:13.925" v="1682" actId="14100"/>
          <ac:grpSpMkLst>
            <pc:docMk/>
            <pc:sldMk cId="0" sldId="274"/>
            <ac:grpSpMk id="14" creationId="{00000000-0000-0000-0000-000000000000}"/>
          </ac:grpSpMkLst>
        </pc:grpChg>
        <pc:grpChg chg="mod">
          <ac:chgData name="Ibrahim ASSABANE" userId="13ec5fabbbfc14aa" providerId="LiveId" clId="{653D5272-28F9-4E5F-ADAB-1EEBA183766E}" dt="2022-06-26T20:55:17.736" v="1683" actId="14100"/>
          <ac:grpSpMkLst>
            <pc:docMk/>
            <pc:sldMk cId="0" sldId="274"/>
            <ac:grpSpMk id="19" creationId="{00000000-0000-0000-0000-000000000000}"/>
          </ac:grpSpMkLst>
        </pc:grpChg>
      </pc:sldChg>
      <pc:sldChg chg="modSp mod">
        <pc:chgData name="Ibrahim ASSABANE" userId="13ec5fabbbfc14aa" providerId="LiveId" clId="{653D5272-28F9-4E5F-ADAB-1EEBA183766E}" dt="2022-06-26T18:25:34.149" v="90" actId="14100"/>
        <pc:sldMkLst>
          <pc:docMk/>
          <pc:sldMk cId="1023927249" sldId="277"/>
        </pc:sldMkLst>
        <pc:spChg chg="mod">
          <ac:chgData name="Ibrahim ASSABANE" userId="13ec5fabbbfc14aa" providerId="LiveId" clId="{653D5272-28F9-4E5F-ADAB-1EEBA183766E}" dt="2022-06-26T18:25:34.149" v="90" actId="14100"/>
          <ac:spMkLst>
            <pc:docMk/>
            <pc:sldMk cId="1023927249" sldId="277"/>
            <ac:spMk id="16" creationId="{CA1619DD-0A60-6E03-D733-D223DF854BD6}"/>
          </ac:spMkLst>
        </pc:spChg>
      </pc:sldChg>
      <pc:sldChg chg="modSp mod">
        <pc:chgData name="Ibrahim ASSABANE" userId="13ec5fabbbfc14aa" providerId="LiveId" clId="{653D5272-28F9-4E5F-ADAB-1EEBA183766E}" dt="2022-06-26T19:15:36.098" v="734" actId="123"/>
        <pc:sldMkLst>
          <pc:docMk/>
          <pc:sldMk cId="1217633336" sldId="278"/>
        </pc:sldMkLst>
        <pc:spChg chg="mod">
          <ac:chgData name="Ibrahim ASSABANE" userId="13ec5fabbbfc14aa" providerId="LiveId" clId="{653D5272-28F9-4E5F-ADAB-1EEBA183766E}" dt="2022-06-26T19:15:36.098" v="734" actId="123"/>
          <ac:spMkLst>
            <pc:docMk/>
            <pc:sldMk cId="1217633336" sldId="278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14:49.703" v="732" actId="5793"/>
        <pc:sldMkLst>
          <pc:docMk/>
          <pc:sldMk cId="3662109224" sldId="279"/>
        </pc:sldMkLst>
        <pc:spChg chg="mod">
          <ac:chgData name="Ibrahim ASSABANE" userId="13ec5fabbbfc14aa" providerId="LiveId" clId="{653D5272-28F9-4E5F-ADAB-1EEBA183766E}" dt="2022-06-26T19:14:49.703" v="732" actId="5793"/>
          <ac:spMkLst>
            <pc:docMk/>
            <pc:sldMk cId="3662109224" sldId="279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19:41.130" v="740" actId="20577"/>
        <pc:sldMkLst>
          <pc:docMk/>
          <pc:sldMk cId="2400354649" sldId="280"/>
        </pc:sldMkLst>
        <pc:spChg chg="mod">
          <ac:chgData name="Ibrahim ASSABANE" userId="13ec5fabbbfc14aa" providerId="LiveId" clId="{653D5272-28F9-4E5F-ADAB-1EEBA183766E}" dt="2022-06-26T19:19:41.130" v="740" actId="20577"/>
          <ac:spMkLst>
            <pc:docMk/>
            <pc:sldMk cId="2400354649" sldId="280"/>
            <ac:spMk id="3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19:28:34.935" v="766" actId="20577"/>
        <pc:sldMkLst>
          <pc:docMk/>
          <pc:sldMk cId="3453786499" sldId="284"/>
        </pc:sldMkLst>
        <pc:spChg chg="mod">
          <ac:chgData name="Ibrahim ASSABANE" userId="13ec5fabbbfc14aa" providerId="LiveId" clId="{653D5272-28F9-4E5F-ADAB-1EEBA183766E}" dt="2022-06-26T19:28:34.935" v="766" actId="20577"/>
          <ac:spMkLst>
            <pc:docMk/>
            <pc:sldMk cId="3453786499" sldId="284"/>
            <ac:spMk id="6" creationId="{00000000-0000-0000-0000-000000000000}"/>
          </ac:spMkLst>
        </pc:spChg>
      </pc:sldChg>
      <pc:sldChg chg="modSp mod">
        <pc:chgData name="Ibrahim ASSABANE" userId="13ec5fabbbfc14aa" providerId="LiveId" clId="{653D5272-28F9-4E5F-ADAB-1EEBA183766E}" dt="2022-06-26T21:04:59.662" v="1723" actId="20577"/>
        <pc:sldMkLst>
          <pc:docMk/>
          <pc:sldMk cId="2486962282" sldId="285"/>
        </pc:sldMkLst>
        <pc:spChg chg="mod">
          <ac:chgData name="Ibrahim ASSABANE" userId="13ec5fabbbfc14aa" providerId="LiveId" clId="{653D5272-28F9-4E5F-ADAB-1EEBA183766E}" dt="2022-06-26T21:04:02.160" v="1720" actId="20577"/>
          <ac:spMkLst>
            <pc:docMk/>
            <pc:sldMk cId="2486962282" sldId="285"/>
            <ac:spMk id="6" creationId="{00000000-0000-0000-0000-000000000000}"/>
          </ac:spMkLst>
        </pc:spChg>
        <pc:graphicFrameChg chg="modGraphic">
          <ac:chgData name="Ibrahim ASSABANE" userId="13ec5fabbbfc14aa" providerId="LiveId" clId="{653D5272-28F9-4E5F-ADAB-1EEBA183766E}" dt="2022-06-26T21:04:59.662" v="1723" actId="20577"/>
          <ac:graphicFrameMkLst>
            <pc:docMk/>
            <pc:sldMk cId="2486962282" sldId="285"/>
            <ac:graphicFrameMk id="12" creationId="{4040227C-3541-6B51-A28F-661EB9252C58}"/>
          </ac:graphicFrameMkLst>
        </pc:graphicFrameChg>
      </pc:sldChg>
      <pc:sldChg chg="modSp mod">
        <pc:chgData name="Ibrahim ASSABANE" userId="13ec5fabbbfc14aa" providerId="LiveId" clId="{653D5272-28F9-4E5F-ADAB-1EEBA183766E}" dt="2022-06-26T21:07:25.897" v="1747" actId="1036"/>
        <pc:sldMkLst>
          <pc:docMk/>
          <pc:sldMk cId="2454922915" sldId="286"/>
        </pc:sldMkLst>
        <pc:spChg chg="mod">
          <ac:chgData name="Ibrahim ASSABANE" userId="13ec5fabbbfc14aa" providerId="LiveId" clId="{653D5272-28F9-4E5F-ADAB-1EEBA183766E}" dt="2022-06-26T21:07:22.554" v="1744" actId="5793"/>
          <ac:spMkLst>
            <pc:docMk/>
            <pc:sldMk cId="2454922915" sldId="286"/>
            <ac:spMk id="6" creationId="{00000000-0000-0000-0000-000000000000}"/>
          </ac:spMkLst>
        </pc:spChg>
        <pc:graphicFrameChg chg="mod modGraphic">
          <ac:chgData name="Ibrahim ASSABANE" userId="13ec5fabbbfc14aa" providerId="LiveId" clId="{653D5272-28F9-4E5F-ADAB-1EEBA183766E}" dt="2022-06-26T21:07:25.897" v="1747" actId="1036"/>
          <ac:graphicFrameMkLst>
            <pc:docMk/>
            <pc:sldMk cId="2454922915" sldId="286"/>
            <ac:graphicFrameMk id="13" creationId="{6C3642C7-0682-40A9-93C8-FD8E49A7A4BE}"/>
          </ac:graphicFrameMkLst>
        </pc:graphicFrameChg>
      </pc:sldChg>
      <pc:sldChg chg="modSp mod">
        <pc:chgData name="Ibrahim ASSABANE" userId="13ec5fabbbfc14aa" providerId="LiveId" clId="{653D5272-28F9-4E5F-ADAB-1EEBA183766E}" dt="2022-06-26T21:05:10.311" v="1724" actId="20577"/>
        <pc:sldMkLst>
          <pc:docMk/>
          <pc:sldMk cId="2334309627" sldId="287"/>
        </pc:sldMkLst>
        <pc:spChg chg="mod">
          <ac:chgData name="Ibrahim ASSABANE" userId="13ec5fabbbfc14aa" providerId="LiveId" clId="{653D5272-28F9-4E5F-ADAB-1EEBA183766E}" dt="2022-06-26T21:05:10.311" v="1724" actId="20577"/>
          <ac:spMkLst>
            <pc:docMk/>
            <pc:sldMk cId="2334309627" sldId="287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05713-B5E7-4BC3-B3CE-C7351DCC8077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4"/>
            <a:ext cx="430154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3372" y="6513514"/>
            <a:ext cx="430154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2C3E0-479A-4C4D-90B2-3D507C7B61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085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28C61-934C-41DF-B9D5-E764C4FE8AE4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5125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4" y="3300414"/>
            <a:ext cx="794131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4"/>
            <a:ext cx="430154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372" y="6513514"/>
            <a:ext cx="430154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C8598-8003-48AC-82E3-13860CBD7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23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2"/>
            <a:ext cx="85344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91833-CB67-403D-AB37-98B44F39974A}" type="datetime1">
              <a:rPr lang="en-US" smtClean="0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0DB0-2732-4312-A632-3F33F0EA70C2}" type="datetime1">
              <a:rPr lang="en-US" smtClean="0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2"/>
            <a:ext cx="53035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2"/>
            <a:ext cx="53035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0228-829D-45D8-8611-1B46B2BF8AC8}" type="datetime1">
              <a:rPr lang="en-US" smtClean="0"/>
              <a:t>6/28/2022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5550-C0BE-477A-B024-0046F483DAD6}" type="datetime1">
              <a:rPr lang="en-US" smtClean="0"/>
              <a:t>6/28/2022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1749"/>
            <a:ext cx="12192000" cy="6794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33088-68E2-4556-A254-C27D7B3A85F2}" type="datetime1">
              <a:rPr lang="en-US" smtClean="0"/>
              <a:t>6/28/2022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1749"/>
            <a:ext cx="12192000" cy="6794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814831" y="1196344"/>
            <a:ext cx="620776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4655566" y="0"/>
                </a:moveTo>
                <a:lnTo>
                  <a:pt x="0" y="0"/>
                </a:lnTo>
                <a:lnTo>
                  <a:pt x="0" y="109599"/>
                </a:lnTo>
                <a:lnTo>
                  <a:pt x="4655566" y="109599"/>
                </a:lnTo>
                <a:lnTo>
                  <a:pt x="4655566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g object 18"/>
          <p:cNvSpPr/>
          <p:nvPr/>
        </p:nvSpPr>
        <p:spPr>
          <a:xfrm>
            <a:off x="814833" y="1196339"/>
            <a:ext cx="10611273" cy="0"/>
          </a:xfrm>
          <a:custGeom>
            <a:avLst/>
            <a:gdLst/>
            <a:ahLst/>
            <a:cxnLst/>
            <a:rect l="l" t="t" r="r" b="b"/>
            <a:pathLst>
              <a:path w="7958455">
                <a:moveTo>
                  <a:pt x="0" y="0"/>
                </a:moveTo>
                <a:lnTo>
                  <a:pt x="7958201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g object 19"/>
          <p:cNvSpPr/>
          <p:nvPr/>
        </p:nvSpPr>
        <p:spPr>
          <a:xfrm>
            <a:off x="432814" y="6309360"/>
            <a:ext cx="11519747" cy="0"/>
          </a:xfrm>
          <a:custGeom>
            <a:avLst/>
            <a:gdLst/>
            <a:ahLst/>
            <a:cxnLst/>
            <a:rect l="l" t="t" r="r" b="b"/>
            <a:pathLst>
              <a:path w="8639810">
                <a:moveTo>
                  <a:pt x="0" y="0"/>
                </a:moveTo>
                <a:lnTo>
                  <a:pt x="8639302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47" y="104012"/>
            <a:ext cx="11313904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5743" y="1510363"/>
            <a:ext cx="1142051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2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CB1CC-E56C-4348-9EC3-BBC2B865930D}" type="datetime1">
              <a:rPr lang="en-US" smtClean="0"/>
              <a:t>6/28/2022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39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209800" y="2389632"/>
            <a:ext cx="7772400" cy="114300"/>
            <a:chOff x="685800" y="2389632"/>
            <a:chExt cx="7772400" cy="114300"/>
          </a:xfrm>
        </p:grpSpPr>
        <p:sp>
          <p:nvSpPr>
            <p:cNvPr id="4" name="object 4"/>
            <p:cNvSpPr/>
            <p:nvPr/>
          </p:nvSpPr>
          <p:spPr>
            <a:xfrm>
              <a:off x="685800" y="2394205"/>
              <a:ext cx="4803775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28800" y="3001008"/>
            <a:ext cx="8534400" cy="179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200"/>
              </a:lnSpc>
              <a:spcBef>
                <a:spcPts val="100"/>
              </a:spcBef>
            </a:pPr>
            <a:r>
              <a:rPr sz="3600" b="1" spc="-10" dirty="0"/>
              <a:t>Management  </a:t>
            </a:r>
            <a:r>
              <a:rPr sz="3600" b="1" spc="-10" dirty="0" err="1"/>
              <a:t>interculturel</a:t>
            </a:r>
            <a:r>
              <a:rPr lang="fr-FR" sz="3600" b="1" spc="-10" dirty="0"/>
              <a:t> : comprendre et gérer la diversité culturelle</a:t>
            </a:r>
            <a:endParaRPr sz="3600" dirty="0"/>
          </a:p>
        </p:txBody>
      </p:sp>
      <p:sp>
        <p:nvSpPr>
          <p:cNvPr id="7" name="object 7"/>
          <p:cNvSpPr txBox="1"/>
          <p:nvPr/>
        </p:nvSpPr>
        <p:spPr>
          <a:xfrm>
            <a:off x="4266948" y="5424330"/>
            <a:ext cx="373443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95"/>
              </a:spcBef>
            </a:pPr>
            <a:r>
              <a:rPr lang="fr-FR" sz="2800" b="1" i="1" spc="-5" dirty="0">
                <a:solidFill>
                  <a:srgbClr val="555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Ibrahim</a:t>
            </a:r>
            <a:r>
              <a:rPr lang="fr-FR" sz="2800" b="1" i="1" spc="-220" dirty="0">
                <a:solidFill>
                  <a:srgbClr val="555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i="1" spc="-5" dirty="0">
                <a:solidFill>
                  <a:srgbClr val="555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ASSABANE</a:t>
            </a:r>
            <a:endParaRPr lang="fr-FR"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cole des Sciences de l'Information - eLearning">
            <a:extLst>
              <a:ext uri="{FF2B5EF4-FFF2-40B4-BE49-F238E27FC236}">
                <a16:creationId xmlns:a16="http://schemas.microsoft.com/office/drawing/2014/main" xmlns="" id="{B8661FE2-0E92-012D-F77D-DAA3AD6D0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34671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DE46475E-1E0B-1720-AD3B-A52562E3D82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7EF621-7CF2-C331-1C19-7F82AF463FA3}"/>
              </a:ext>
            </a:extLst>
          </p:cNvPr>
          <p:cNvSpPr/>
          <p:nvPr/>
        </p:nvSpPr>
        <p:spPr>
          <a:xfrm>
            <a:off x="3505200" y="3517854"/>
            <a:ext cx="7315200" cy="3473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794" y="260350"/>
            <a:ext cx="10210806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kumimoji="0" lang="fr-FR" sz="3400" b="0" i="0" u="none" strike="noStrike" kern="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j-ea"/>
              </a:rPr>
              <a:t>Vers </a:t>
            </a:r>
            <a:r>
              <a:rPr kumimoji="0" lang="fr-FR" sz="3400" b="0" i="0" u="none" strike="noStrike" kern="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j-ea"/>
              </a:rPr>
              <a:t>le</a:t>
            </a:r>
            <a:r>
              <a:rPr kumimoji="0" lang="fr-FR" sz="3400" b="0" i="0" u="none" strike="noStrike" kern="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j-ea"/>
              </a:rPr>
              <a:t> </a:t>
            </a:r>
            <a:r>
              <a:rPr kumimoji="0" lang="fr-FR" sz="3400" b="0" i="0" u="none" strike="noStrike" kern="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j-ea"/>
              </a:rPr>
              <a:t>polycentrisme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794" y="1371600"/>
            <a:ext cx="10210806" cy="46371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435" marR="480059" lvl="0" indent="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0" i="0" u="none" strike="noStrike" kern="1200" cap="none" spc="2885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</a:t>
            </a:r>
            <a:r>
              <a:rPr kumimoji="0" sz="2000" b="0" i="0" u="none" strike="noStrike" kern="1200" cap="none" spc="13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L’objectif du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srgbClr val="375F92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management interculturel </a:t>
            </a:r>
            <a:r>
              <a:rPr kumimoji="0" sz="1800" b="1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est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de</a:t>
            </a:r>
            <a:r>
              <a:rPr kumimoji="0" lang="fr-FR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800" b="1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dépasser</a:t>
            </a:r>
            <a:r>
              <a:rPr kumimoji="0" lang="fr-FR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sz="1800" b="1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ces</a:t>
            </a:r>
            <a:r>
              <a:rPr kumimoji="0" lang="fr-FR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sz="1800" b="1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dysfonctionnements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vers </a:t>
            </a:r>
            <a:r>
              <a:rPr kumimoji="0" sz="18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un stade de</a:t>
            </a:r>
            <a:r>
              <a:rPr kumimoji="0" sz="1800" b="1" i="1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8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Polycentrisme</a:t>
            </a:r>
            <a:endParaRPr lang="fr-FR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394335" marR="480059" lvl="0" indent="-34290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Le </a:t>
            </a:r>
            <a:r>
              <a:rPr kumimoji="0" lang="fr-FR" sz="20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polycentrisme</a:t>
            </a: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consiste à:</a:t>
            </a:r>
          </a:p>
          <a:p>
            <a:pPr marL="51435" marR="480059" lvl="0" indent="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394335" marR="480059" lvl="0" indent="-34290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reconnaître les différences à partir de ses propres valeurs;</a:t>
            </a:r>
          </a:p>
          <a:p>
            <a:pPr marL="394335" marR="480059" lvl="0" indent="-34290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admettre les différences </a:t>
            </a:r>
            <a:r>
              <a:rPr lang="fr-FR" sz="2000" dirty="0">
                <a:solidFill>
                  <a:prstClr val="black"/>
                </a:solidFill>
                <a:latin typeface="Verdana"/>
                <a:cs typeface="Verdana"/>
              </a:rPr>
              <a:t>culturelles (</a:t>
            </a:r>
            <a:r>
              <a:rPr lang="fr-FR" sz="2000" b="1" dirty="0">
                <a:solidFill>
                  <a:prstClr val="black"/>
                </a:solidFill>
                <a:latin typeface="Verdana"/>
                <a:cs typeface="Verdana"/>
              </a:rPr>
              <a:t>accepter les différences sans hiérarchiser</a:t>
            </a:r>
            <a:r>
              <a:rPr lang="fr-FR" sz="2000" dirty="0">
                <a:solidFill>
                  <a:prstClr val="black"/>
                </a:solidFill>
                <a:latin typeface="Verdana"/>
                <a:cs typeface="Verdana"/>
              </a:rPr>
              <a:t>)</a:t>
            </a:r>
            <a:r>
              <a:rPr lang="fr-FR" sz="2000" spc="-10" dirty="0">
                <a:solidFill>
                  <a:prstClr val="black"/>
                </a:solidFill>
                <a:latin typeface="Verdana"/>
                <a:cs typeface="Verdana"/>
              </a:rPr>
              <a:t> : 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Culture A </a:t>
            </a:r>
            <a:r>
              <a:rPr lang="fr-FR" sz="2800" spc="-10" dirty="0">
                <a:solidFill>
                  <a:prstClr val="black"/>
                </a:solidFill>
                <a:latin typeface="Verdana"/>
                <a:cs typeface="Verdana"/>
              </a:rPr>
              <a:t>≠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Culture B Ou C. étrangère </a:t>
            </a:r>
            <a:r>
              <a:rPr kumimoji="0" lang="fr-FR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≠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Notre Culture  </a:t>
            </a:r>
            <a:endParaRPr lang="fr-FR" sz="1600" spc="-1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51435" marR="480059" lvl="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70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1765935" marR="480059" lvl="3" indent="-342900" algn="just">
              <a:lnSpc>
                <a:spcPct val="102299"/>
              </a:lnSpc>
              <a:spcBef>
                <a:spcPts val="1005"/>
              </a:spcBef>
              <a:buFont typeface="Wingdings" panose="05000000000000000000" pitchFamily="2" charset="2"/>
              <a:buChar char="§"/>
            </a:pPr>
            <a:r>
              <a:rPr lang="fr-FR" i="1" dirty="0">
                <a:solidFill>
                  <a:prstClr val="black"/>
                </a:solidFill>
                <a:latin typeface="Verdana"/>
                <a:cs typeface="Verdana"/>
              </a:rPr>
              <a:t>Réaliser que son point de vue ou sa propre manière de penser n’est pas la seule sur terre et qu’il y a d’autres personnes qui peuvent percevoir ce que nous percevons comme très normal et très évident </a:t>
            </a:r>
            <a:endParaRPr kumimoji="0" lang="fr-FR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394335" marR="480059" lvl="0" indent="-342900" algn="just" defTabSz="914400" rtl="0" eaLnBrk="1" fontAlgn="auto" latinLnBrk="0" hangingPunct="1">
              <a:lnSpc>
                <a:spcPct val="102299"/>
              </a:lnSpc>
              <a:spcBef>
                <a:spcPts val="100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pour être à même </a:t>
            </a:r>
            <a:r>
              <a:rPr kumimoji="0" lang="fr-FR" sz="20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d’anticiper</a:t>
            </a: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lang="fr-FR" sz="20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les menaces </a:t>
            </a:r>
            <a:r>
              <a:rPr kumimoji="0" lang="fr-FR" sz="20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comme les occasions lors de rencontres. </a:t>
            </a:r>
            <a:endParaRPr kumimoji="0" lang="fr-FR" sz="18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pSp>
        <p:nvGrpSpPr>
          <p:cNvPr id="4" name="object 3">
            <a:extLst>
              <a:ext uri="{FF2B5EF4-FFF2-40B4-BE49-F238E27FC236}">
                <a16:creationId xmlns:a16="http://schemas.microsoft.com/office/drawing/2014/main" xmlns="" id="{68BF385E-0D39-9E49-5EE4-00EE186876FE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xmlns="" id="{55291B83-3320-9E4E-CBA7-2FBFE9257C9D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5">
              <a:extLst>
                <a:ext uri="{FF2B5EF4-FFF2-40B4-BE49-F238E27FC236}">
                  <a16:creationId xmlns:a16="http://schemas.microsoft.com/office/drawing/2014/main" xmlns="" id="{B6170774-8FB1-B1E6-ACE3-0672887C2111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A8AB687-D9E5-485F-58E3-6B82069A75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 descr="Résultat d’images pour symbole solution">
            <a:extLst>
              <a:ext uri="{FF2B5EF4-FFF2-40B4-BE49-F238E27FC236}">
                <a16:creationId xmlns:a16="http://schemas.microsoft.com/office/drawing/2014/main" xmlns="" id="{B8A70159-D270-65AA-386C-CF7FCDF833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9" r="16940" b="27513"/>
          <a:stretch/>
        </p:blipFill>
        <p:spPr bwMode="auto">
          <a:xfrm>
            <a:off x="990600" y="4038600"/>
            <a:ext cx="1447800" cy="111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35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720" y="341198"/>
            <a:ext cx="536130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i="0" spc="-5" dirty="0"/>
              <a:t>Vers </a:t>
            </a:r>
            <a:r>
              <a:rPr i="0" spc="-15" dirty="0"/>
              <a:t>le</a:t>
            </a:r>
            <a:r>
              <a:rPr i="0" spc="-25" dirty="0"/>
              <a:t> </a:t>
            </a:r>
            <a:r>
              <a:rPr i="0" spc="-10" dirty="0" err="1"/>
              <a:t>polycentrisme</a:t>
            </a:r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1066795" y="1447800"/>
            <a:ext cx="10080006" cy="27218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 algn="just"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215900" algn="l"/>
              </a:tabLst>
            </a:pPr>
            <a:r>
              <a:rPr lang="fr-FR" sz="2400" b="1" spc="-5" dirty="0">
                <a:latin typeface="Verdana"/>
              </a:rPr>
              <a:t>Développer le polycentrisme: </a:t>
            </a:r>
          </a:p>
          <a:p>
            <a:pPr marL="12065" algn="just">
              <a:buClr>
                <a:schemeClr val="accent1"/>
              </a:buClr>
              <a:tabLst>
                <a:tab pos="215900" algn="l"/>
              </a:tabLst>
            </a:pPr>
            <a:endParaRPr lang="fr-FR" sz="2000" spc="-5" dirty="0">
              <a:latin typeface="Verdana"/>
            </a:endParaRPr>
          </a:p>
          <a:p>
            <a:pPr marL="12065" algn="just">
              <a:buClr>
                <a:schemeClr val="accent1"/>
              </a:buClr>
              <a:tabLst>
                <a:tab pos="215900" algn="l"/>
              </a:tabLst>
            </a:pPr>
            <a:endParaRPr lang="fr-FR" sz="2000" spc="-5" dirty="0">
              <a:latin typeface="Verdana"/>
            </a:endParaRPr>
          </a:p>
          <a:p>
            <a:pPr marL="12065" algn="just">
              <a:buClr>
                <a:schemeClr val="accent1"/>
              </a:buClr>
              <a:tabLst>
                <a:tab pos="215900" algn="l"/>
              </a:tabLst>
            </a:pPr>
            <a:endParaRPr lang="fr-FR" sz="2000" spc="-5" dirty="0">
              <a:latin typeface="Verdana"/>
            </a:endParaRPr>
          </a:p>
          <a:p>
            <a:pPr marL="812165" lvl="1" indent="-342900" algn="just"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</a:pPr>
            <a:r>
              <a:rPr sz="2400" spc="-5" dirty="0" err="1">
                <a:latin typeface="Verdana"/>
              </a:rPr>
              <a:t>Aborder</a:t>
            </a:r>
            <a:r>
              <a:rPr sz="2400" spc="-5" dirty="0">
                <a:latin typeface="Verdana"/>
              </a:rPr>
              <a:t> les points </a:t>
            </a:r>
            <a:r>
              <a:rPr sz="2400" spc="-5" dirty="0" err="1">
                <a:latin typeface="Verdana"/>
              </a:rPr>
              <a:t>connus</a:t>
            </a:r>
            <a:r>
              <a:rPr sz="2400" spc="-5" dirty="0">
                <a:latin typeface="Verdana"/>
              </a:rPr>
              <a:t>;</a:t>
            </a:r>
            <a:endParaRPr lang="fr-FR" sz="2400" spc="-5" dirty="0">
              <a:latin typeface="Verdana"/>
            </a:endParaRPr>
          </a:p>
          <a:p>
            <a:pPr marL="469265" lvl="1" algn="just">
              <a:buClr>
                <a:schemeClr val="accent1"/>
              </a:buClr>
              <a:tabLst>
                <a:tab pos="215900" algn="l"/>
              </a:tabLst>
            </a:pPr>
            <a:endParaRPr lang="fr-FR" sz="2400" spc="-5" dirty="0">
              <a:latin typeface="Verdana"/>
            </a:endParaRPr>
          </a:p>
          <a:p>
            <a:pPr marL="812165" lvl="1" indent="-342900" algn="just"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</a:pPr>
            <a:r>
              <a:rPr sz="2400" spc="-5" dirty="0">
                <a:latin typeface="Verdana"/>
              </a:rPr>
              <a:t>explorer </a:t>
            </a:r>
            <a:r>
              <a:rPr sz="2400" spc="-5" dirty="0" err="1">
                <a:latin typeface="Verdana"/>
              </a:rPr>
              <a:t>ceux</a:t>
            </a:r>
            <a:r>
              <a:rPr sz="2400" spc="-5" dirty="0">
                <a:latin typeface="Verdana"/>
              </a:rPr>
              <a:t> </a:t>
            </a:r>
            <a:r>
              <a:rPr sz="2400" spc="-5" dirty="0" err="1">
                <a:latin typeface="Verdana"/>
              </a:rPr>
              <a:t>ignorés</a:t>
            </a:r>
            <a:r>
              <a:rPr lang="fr-FR" sz="2400" spc="-5" dirty="0">
                <a:latin typeface="Verdana"/>
              </a:rPr>
              <a:t>.</a:t>
            </a:r>
            <a:endParaRPr sz="2400" spc="-5" dirty="0">
              <a:latin typeface="Verdana"/>
            </a:endParaRPr>
          </a:p>
          <a:p>
            <a:pPr marL="215265" indent="-203200" algn="just">
              <a:buClr>
                <a:schemeClr val="accent1"/>
              </a:buClr>
              <a:buFont typeface="Wingdings"/>
              <a:buChar char=""/>
              <a:tabLst>
                <a:tab pos="215900" algn="l"/>
              </a:tabLst>
            </a:pPr>
            <a:endParaRPr sz="2000" spc="-5" dirty="0">
              <a:latin typeface="Verdana"/>
            </a:endParaRPr>
          </a:p>
        </p:txBody>
      </p:sp>
      <p:grpSp>
        <p:nvGrpSpPr>
          <p:cNvPr id="14" name="object 3">
            <a:extLst>
              <a:ext uri="{FF2B5EF4-FFF2-40B4-BE49-F238E27FC236}">
                <a16:creationId xmlns:a16="http://schemas.microsoft.com/office/drawing/2014/main" xmlns="" id="{32C169F3-8666-3427-6322-E801B3C2E31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5" name="object 4">
              <a:extLst>
                <a:ext uri="{FF2B5EF4-FFF2-40B4-BE49-F238E27FC236}">
                  <a16:creationId xmlns:a16="http://schemas.microsoft.com/office/drawing/2014/main" xmlns="" id="{D55D8448-1F2C-29E3-67E9-393AC4E9CDD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16" name="object 5">
              <a:extLst>
                <a:ext uri="{FF2B5EF4-FFF2-40B4-BE49-F238E27FC236}">
                  <a16:creationId xmlns:a16="http://schemas.microsoft.com/office/drawing/2014/main" xmlns="" id="{28E8319D-3FB5-FF5F-D7B2-8CC1E18A60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FBF07987-81EA-FD30-D799-D733DEB0FE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720" y="341198"/>
            <a:ext cx="536130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i="0" spc="-5" dirty="0"/>
              <a:t>Vers </a:t>
            </a:r>
            <a:r>
              <a:rPr i="0" spc="-15" dirty="0"/>
              <a:t>le</a:t>
            </a:r>
            <a:r>
              <a:rPr i="0" spc="-25" dirty="0"/>
              <a:t> </a:t>
            </a:r>
            <a:r>
              <a:rPr i="0" spc="-10" dirty="0" err="1"/>
              <a:t>polycentrisme</a:t>
            </a:r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762001" y="1237242"/>
            <a:ext cx="10374002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81050" marR="0" lvl="0" indent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 « fenêtre de </a:t>
            </a:r>
            <a:r>
              <a:rPr kumimoji="0" lang="fr-FR" sz="20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Johari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» illustre les possibilités de dialogue sur les perspectives :</a:t>
            </a:r>
          </a:p>
        </p:txBody>
      </p:sp>
      <p:grpSp>
        <p:nvGrpSpPr>
          <p:cNvPr id="14" name="object 3">
            <a:extLst>
              <a:ext uri="{FF2B5EF4-FFF2-40B4-BE49-F238E27FC236}">
                <a16:creationId xmlns:a16="http://schemas.microsoft.com/office/drawing/2014/main" xmlns="" id="{32C169F3-8666-3427-6322-E801B3C2E31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5" name="object 4">
              <a:extLst>
                <a:ext uri="{FF2B5EF4-FFF2-40B4-BE49-F238E27FC236}">
                  <a16:creationId xmlns:a16="http://schemas.microsoft.com/office/drawing/2014/main" xmlns="" id="{D55D8448-1F2C-29E3-67E9-393AC4E9CDD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">
              <a:extLst>
                <a:ext uri="{FF2B5EF4-FFF2-40B4-BE49-F238E27FC236}">
                  <a16:creationId xmlns:a16="http://schemas.microsoft.com/office/drawing/2014/main" xmlns="" id="{28E8319D-3FB5-FF5F-D7B2-8CC1E18A60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FBF07987-81EA-FD30-D799-D733DEB0FE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xmlns="" id="{5BB648E0-5345-A567-8A5B-33A1BAAF8FCB}"/>
              </a:ext>
            </a:extLst>
          </p:cNvPr>
          <p:cNvGrpSpPr/>
          <p:nvPr/>
        </p:nvGrpSpPr>
        <p:grpSpPr bwMode="auto">
          <a:xfrm>
            <a:off x="2133600" y="1905199"/>
            <a:ext cx="8838957" cy="4472687"/>
            <a:chOff x="609517" y="1904910"/>
            <a:chExt cx="4739" cy="2954"/>
          </a:xfrm>
        </p:grpSpPr>
        <p:grpSp>
          <p:nvGrpSpPr>
            <p:cNvPr id="17" name="Group 5">
              <a:extLst>
                <a:ext uri="{FF2B5EF4-FFF2-40B4-BE49-F238E27FC236}">
                  <a16:creationId xmlns:a16="http://schemas.microsoft.com/office/drawing/2014/main" xmlns="" id="{400EF8A7-D0CF-A3BA-6CC5-C234DDFED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855" y="1905336"/>
              <a:ext cx="4401" cy="2528"/>
              <a:chOff x="609855" y="1905336"/>
              <a:chExt cx="4401" cy="252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914461A7-A560-4548-31A4-9BF7AB16B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096" y="1906599"/>
                <a:ext cx="2160" cy="1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fontAlgn="base" hangingPunct="0">
                  <a:spcAft>
                    <a:spcPts val="1000"/>
                  </a:spcAft>
                </a:pPr>
                <a:r>
                  <a:rPr lang="fr-FR" sz="2400" b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4-Aire inconnue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fontAlgn="base">
                  <a:lnSpc>
                    <a:spcPct val="80000"/>
                  </a:lnSpc>
                  <a:spcBef>
                    <a:spcPts val="430"/>
                  </a:spcBef>
                  <a:spcAft>
                    <a:spcPts val="1000"/>
                  </a:spcAft>
                </a:pP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Choses qui n'ont pas encore atteint notre conscience</a:t>
                </a:r>
                <a:b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Curiosité ( besoins profonds, attentes, peurs    inconscientes,...)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2D29E52B-4B59-5AA6-C2F9-2F9AB4CE4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936" y="1906600"/>
                <a:ext cx="2160" cy="126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fontAlgn="base" hangingPunct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2- Aire cachée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fontAlgn="base">
                  <a:lnSpc>
                    <a:spcPct val="80000"/>
                  </a:lnSpc>
                  <a:spcBef>
                    <a:spcPts val="430"/>
                  </a:spcBef>
                  <a:spcAft>
                    <a:spcPts val="1000"/>
                  </a:spcAft>
                </a:pP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Ce que nous savons de nous-même et que nous </a:t>
                </a:r>
                <a:b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ne voulons pas partager (on se protège)</a:t>
                </a:r>
                <a:b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Jardin secret ( sentiments, motivations, fantaisies, secrets,…)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A6FBDD31-6CF9-70C4-0202-71ED73214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096" y="1905336"/>
                <a:ext cx="2160" cy="124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fontAlgn="base" hangingPunct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3- Aire aveugle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i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Information que les autres ont à notre sujet, mais  dont nous ne sommes pas conscients (timbre de la voix, gestuel…)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19BF8157-F4C8-C2D9-39A1-92C6270C0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936" y="1905336"/>
                <a:ext cx="2160" cy="12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fontAlgn="base" hangingPunct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2400" b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1- Aire libre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fontAlgn="base">
                  <a:lnSpc>
                    <a:spcPct val="80000"/>
                  </a:lnSpc>
                  <a:spcBef>
                    <a:spcPts val="430"/>
                  </a:spcBef>
                  <a:spcAft>
                    <a:spcPts val="1000"/>
                  </a:spcAft>
                </a:pP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-Soi public: nom, état civil, no assurance sociale</a:t>
                </a:r>
                <a:r>
                  <a:rPr lang="fr-FR" sz="1800" b="1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,…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fontAlgn="base">
                  <a:lnSpc>
                    <a:spcPct val="80000"/>
                  </a:lnSpc>
                  <a:spcBef>
                    <a:spcPts val="430"/>
                  </a:spcBef>
                  <a:spcAft>
                    <a:spcPts val="1000"/>
                  </a:spcAft>
                </a:pPr>
                <a:r>
                  <a:rPr lang="fr-FR" sz="1800" b="1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fontAlgn="base">
                  <a:lnSpc>
                    <a:spcPct val="80000"/>
                  </a:lnSpc>
                  <a:spcBef>
                    <a:spcPts val="430"/>
                  </a:spcBef>
                  <a:spcAft>
                    <a:spcPts val="1000"/>
                  </a:spcAft>
                </a:pPr>
                <a:r>
                  <a:rPr lang="fr-FR" sz="1800" i="1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" name="Line 10">
                <a:extLst>
                  <a:ext uri="{FF2B5EF4-FFF2-40B4-BE49-F238E27FC236}">
                    <a16:creationId xmlns:a16="http://schemas.microsoft.com/office/drawing/2014/main" xmlns="" id="{23E8BD7C-5FA1-E113-36C2-484AE74F7293}"/>
                  </a:ext>
                </a:extLst>
              </p:cNvPr>
              <p:cNvCxnSpPr/>
              <p:nvPr/>
            </p:nvCxnSpPr>
            <p:spPr bwMode="auto">
              <a:xfrm>
                <a:off x="609936" y="1905336"/>
                <a:ext cx="432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9" name="Line 11">
                <a:extLst>
                  <a:ext uri="{FF2B5EF4-FFF2-40B4-BE49-F238E27FC236}">
                    <a16:creationId xmlns:a16="http://schemas.microsoft.com/office/drawing/2014/main" xmlns="" id="{7408EEBD-8782-2336-72A2-B37FC1AB1362}"/>
                  </a:ext>
                </a:extLst>
              </p:cNvPr>
              <p:cNvCxnSpPr/>
              <p:nvPr/>
            </p:nvCxnSpPr>
            <p:spPr bwMode="auto">
              <a:xfrm>
                <a:off x="609855" y="1906600"/>
                <a:ext cx="4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Line 12">
                <a:extLst>
                  <a:ext uri="{FF2B5EF4-FFF2-40B4-BE49-F238E27FC236}">
                    <a16:creationId xmlns:a16="http://schemas.microsoft.com/office/drawing/2014/main" xmlns="" id="{FB62AAD4-1EA8-79F4-97B7-8ACC86FAC6B2}"/>
                  </a:ext>
                </a:extLst>
              </p:cNvPr>
              <p:cNvCxnSpPr/>
              <p:nvPr/>
            </p:nvCxnSpPr>
            <p:spPr bwMode="auto">
              <a:xfrm>
                <a:off x="609936" y="1907864"/>
                <a:ext cx="432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Line 13">
                <a:extLst>
                  <a:ext uri="{FF2B5EF4-FFF2-40B4-BE49-F238E27FC236}">
                    <a16:creationId xmlns:a16="http://schemas.microsoft.com/office/drawing/2014/main" xmlns="" id="{1AB8602A-C605-E344-0126-EF38FADA24FE}"/>
                  </a:ext>
                </a:extLst>
              </p:cNvPr>
              <p:cNvCxnSpPr/>
              <p:nvPr/>
            </p:nvCxnSpPr>
            <p:spPr bwMode="auto">
              <a:xfrm>
                <a:off x="609936" y="1905336"/>
                <a:ext cx="0" cy="252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2" name="Line 14">
                <a:extLst>
                  <a:ext uri="{FF2B5EF4-FFF2-40B4-BE49-F238E27FC236}">
                    <a16:creationId xmlns:a16="http://schemas.microsoft.com/office/drawing/2014/main" xmlns="" id="{D0015566-E693-92E5-6BC7-57C7EF078097}"/>
                  </a:ext>
                </a:extLst>
              </p:cNvPr>
              <p:cNvCxnSpPr/>
              <p:nvPr/>
            </p:nvCxnSpPr>
            <p:spPr bwMode="auto">
              <a:xfrm>
                <a:off x="612096" y="1905336"/>
                <a:ext cx="0" cy="2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" name="Line 15">
                <a:extLst>
                  <a:ext uri="{FF2B5EF4-FFF2-40B4-BE49-F238E27FC236}">
                    <a16:creationId xmlns:a16="http://schemas.microsoft.com/office/drawing/2014/main" xmlns="" id="{59D8BA40-3D02-485E-530B-C46D20EC78C9}"/>
                  </a:ext>
                </a:extLst>
              </p:cNvPr>
              <p:cNvCxnSpPr/>
              <p:nvPr/>
            </p:nvCxnSpPr>
            <p:spPr bwMode="auto">
              <a:xfrm>
                <a:off x="614256" y="1905336"/>
                <a:ext cx="0" cy="252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8" name="Line 16">
              <a:extLst>
                <a:ext uri="{FF2B5EF4-FFF2-40B4-BE49-F238E27FC236}">
                  <a16:creationId xmlns:a16="http://schemas.microsoft.com/office/drawing/2014/main" xmlns="" id="{56FD1656-AA1F-6BA3-EABE-7419137B46CC}"/>
                </a:ext>
              </a:extLst>
            </p:cNvPr>
            <p:cNvCxnSpPr/>
            <p:nvPr/>
          </p:nvCxnSpPr>
          <p:spPr bwMode="auto">
            <a:xfrm>
              <a:off x="609984" y="1904910"/>
              <a:ext cx="4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Line 17">
              <a:extLst>
                <a:ext uri="{FF2B5EF4-FFF2-40B4-BE49-F238E27FC236}">
                  <a16:creationId xmlns:a16="http://schemas.microsoft.com/office/drawing/2014/main" xmlns="" id="{E6255B78-A231-6E6D-BE7C-14F01EDB8188}"/>
                </a:ext>
              </a:extLst>
            </p:cNvPr>
            <p:cNvCxnSpPr/>
            <p:nvPr/>
          </p:nvCxnSpPr>
          <p:spPr bwMode="auto">
            <a:xfrm>
              <a:off x="609517" y="1905336"/>
              <a:ext cx="0" cy="2496"/>
            </a:xfrm>
            <a:prstGeom prst="line">
              <a:avLst/>
            </a:prstGeom>
            <a:ln w="38100"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xmlns="" id="{B5EFFEE8-B6D3-0627-5C4B-9813ECCB2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160" y="1905025"/>
              <a:ext cx="1448" cy="2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eaLnBrk="0" fontAlgn="base" hangingPunct="0">
                <a:lnSpc>
                  <a:spcPct val="115000"/>
                </a:lnSpc>
                <a:spcAft>
                  <a:spcPts val="1000"/>
                </a:spcAft>
              </a:pPr>
              <a:r>
                <a:rPr lang="fr-FR" sz="1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Connu de soi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xmlns="" id="{3B7F20C6-E7EE-4291-9BC1-5246419E0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624" y="1905048"/>
              <a:ext cx="1299" cy="2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eaLnBrk="0" fontAlgn="base" hangingPunct="0">
                <a:lnSpc>
                  <a:spcPct val="115000"/>
                </a:lnSpc>
                <a:spcAft>
                  <a:spcPts val="1000"/>
                </a:spcAft>
              </a:pPr>
              <a:r>
                <a:rPr lang="fr-FR" sz="1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Inconnu de soi</a:t>
              </a:r>
              <a:endParaRPr lang="fr-F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xmlns="" id="{BE2F7498-1FD3-9CFA-57AA-2D15DA304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14254">
              <a:off x="609129" y="1907074"/>
              <a:ext cx="1247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eaLnBrk="0" fontAlgn="base" hangingPunct="0">
                <a:lnSpc>
                  <a:spcPct val="200000"/>
                </a:lnSpc>
                <a:spcAft>
                  <a:spcPts val="1000"/>
                </a:spcAft>
              </a:pPr>
              <a:r>
                <a:rPr lang="fr-FR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Inconnu des autres</a:t>
              </a:r>
              <a:r>
                <a:rPr lang="fr-FR" sz="1400" kern="1200" dirty="0">
                  <a:solidFill>
                    <a:srgbClr val="000000"/>
                  </a:solidFill>
                  <a:effectLst/>
                  <a:latin typeface="Times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xmlns="" id="{D93265D8-83D0-0F00-8CC0-C84FD5B85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09148" y="1905742"/>
              <a:ext cx="1248" cy="2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eaLnBrk="0" fontAlgn="base" hangingPunct="0">
                <a:lnSpc>
                  <a:spcPct val="150000"/>
                </a:lnSpc>
                <a:spcAft>
                  <a:spcPts val="1000"/>
                </a:spcAft>
              </a:pPr>
              <a:r>
                <a:rPr lang="fr-FR" sz="16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fr-FR" sz="14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Connu des autres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28">
            <a:extLst>
              <a:ext uri="{FF2B5EF4-FFF2-40B4-BE49-F238E27FC236}">
                <a16:creationId xmlns:a16="http://schemas.microsoft.com/office/drawing/2014/main" xmlns="" id="{4AB0D7A7-6719-BD14-E702-ECECC351B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19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22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46794" y="2071034"/>
            <a:ext cx="7559406" cy="45679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Culture visible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(la face émergente) </a:t>
            </a: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Comportements</a:t>
            </a:r>
            <a:r>
              <a:rPr lang="fr-FR" sz="2800" dirty="0">
                <a:solidFill>
                  <a:prstClr val="black"/>
                </a:solidFill>
                <a:latin typeface="Calibri"/>
              </a:rPr>
              <a:t>           </a:t>
            </a:r>
            <a:r>
              <a:rPr lang="fr-FR" sz="2000" dirty="0">
                <a:solidFill>
                  <a:prstClr val="black"/>
                </a:solidFill>
                <a:latin typeface="Calibri"/>
              </a:rPr>
              <a:t>Aspect vestimentaire,…. </a:t>
            </a:r>
            <a:endParaRPr lang="fr-FR" sz="2800" dirty="0">
              <a:solidFill>
                <a:prstClr val="black"/>
              </a:solidFill>
              <a:latin typeface="Calibri"/>
            </a:endParaRP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lang="fr-FR" sz="2800" b="1" dirty="0">
                <a:solidFill>
                  <a:prstClr val="black"/>
                </a:solidFill>
                <a:latin typeface="Calibri"/>
              </a:rPr>
              <a:t>Culture invisible </a:t>
            </a: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</a:t>
            </a:r>
            <a:r>
              <a:rPr lang="fr-FR" sz="2800" dirty="0" err="1">
                <a:solidFill>
                  <a:srgbClr val="002060"/>
                </a:solidFill>
                <a:latin typeface="Calibri"/>
              </a:rPr>
              <a:t>eurs</a:t>
            </a:r>
            <a:r>
              <a:rPr lang="fr-FR" sz="2800" dirty="0">
                <a:solidFill>
                  <a:prstClr val="black"/>
                </a:solidFill>
                <a:latin typeface="Calibri"/>
              </a:rPr>
              <a:t>                              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Conceptions du monde</a:t>
            </a:r>
            <a:endParaRPr lang="fr-FR" sz="2800" dirty="0">
              <a:solidFill>
                <a:prstClr val="black"/>
              </a:solidFill>
              <a:latin typeface="Calibri"/>
            </a:endParaRP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Croyance</a:t>
            </a:r>
            <a:r>
              <a:rPr lang="fr-FR" sz="2800" dirty="0">
                <a:solidFill>
                  <a:srgbClr val="002060"/>
                </a:solidFill>
                <a:latin typeface="Calibri"/>
              </a:rPr>
              <a:t>s</a:t>
            </a:r>
            <a:r>
              <a:rPr lang="fr-FR" sz="2800" dirty="0">
                <a:solidFill>
                  <a:prstClr val="black"/>
                </a:solidFill>
                <a:latin typeface="Calibri"/>
              </a:rPr>
              <a:t> 		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Motivation</a:t>
            </a:r>
            <a:r>
              <a:rPr lang="fr-FR" sz="28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Perceptions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1026" name="Picture 2" descr="Découvrir la partie cachée de l'iceberg">
            <a:extLst>
              <a:ext uri="{FF2B5EF4-FFF2-40B4-BE49-F238E27FC236}">
                <a16:creationId xmlns:a16="http://schemas.microsoft.com/office/drawing/2014/main" xmlns="" id="{8820A998-9C13-1C2A-FE6D-AEA376455B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0" t="26667" r="25351" b="29769"/>
          <a:stretch/>
        </p:blipFill>
        <p:spPr bwMode="auto">
          <a:xfrm>
            <a:off x="1432194" y="2361186"/>
            <a:ext cx="2514600" cy="358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object 3">
            <a:extLst>
              <a:ext uri="{FF2B5EF4-FFF2-40B4-BE49-F238E27FC236}">
                <a16:creationId xmlns:a16="http://schemas.microsoft.com/office/drawing/2014/main" xmlns="" id="{85715120-F27A-28ED-8780-ACA10C15A8E1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xmlns="" id="{8CC6F888-7BA6-35AB-C87F-C65653466730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xmlns="" id="{4791090B-F3EC-CBDA-9F7C-227E7747B9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object 5">
            <a:extLst>
              <a:ext uri="{FF2B5EF4-FFF2-40B4-BE49-F238E27FC236}">
                <a16:creationId xmlns:a16="http://schemas.microsoft.com/office/drawing/2014/main" xmlns="" id="{66855FC9-BD78-652C-A084-D3617F7D297E}"/>
              </a:ext>
            </a:extLst>
          </p:cNvPr>
          <p:cNvSpPr/>
          <p:nvPr/>
        </p:nvSpPr>
        <p:spPr>
          <a:xfrm>
            <a:off x="3925200" y="3886200"/>
            <a:ext cx="72000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144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A26B8045-F733-C77F-0BA6-FEA021AE030E}"/>
              </a:ext>
            </a:extLst>
          </p:cNvPr>
          <p:cNvSpPr txBox="1"/>
          <p:nvPr/>
        </p:nvSpPr>
        <p:spPr>
          <a:xfrm>
            <a:off x="685800" y="1345575"/>
            <a:ext cx="10820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35050" marR="0" lvl="0" indent="-565785" algn="just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4472C4"/>
              </a:buClr>
              <a:buSzTx/>
              <a:buFont typeface="Wingdings"/>
              <a:buChar char=""/>
              <a:tabLst>
                <a:tab pos="1035050" algn="l"/>
                <a:tab pos="1035685" algn="l"/>
              </a:tabLst>
              <a:defRPr/>
            </a:pPr>
            <a:r>
              <a:rPr kumimoji="0" lang="fr-FR" sz="1800" b="1" i="0" u="none" strike="noStrike" kern="1200" cap="none" spc="-1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la </a:t>
            </a:r>
            <a:r>
              <a:rPr kumimoji="0" lang="fr-FR" sz="1800" b="1" i="0" u="none" strike="noStrike" kern="1200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culture</a:t>
            </a:r>
            <a:r>
              <a:rPr kumimoji="0" lang="fr-FR" sz="1800" b="1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Verdana"/>
              </a:rPr>
              <a:t>:</a:t>
            </a:r>
            <a:r>
              <a:rPr kumimoji="0" lang="fr-FR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lang="fr-FR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elle s’apparente à un océan</a:t>
            </a:r>
            <a:r>
              <a:rPr lang="fr-FR" b="1" spc="-10" dirty="0">
                <a:solidFill>
                  <a:prstClr val="black"/>
                </a:solidFill>
                <a:latin typeface="Verdana"/>
                <a:cs typeface="Verdana"/>
              </a:rPr>
              <a:t>, e</a:t>
            </a:r>
            <a:r>
              <a:rPr kumimoji="0" lang="fr-FR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 surface flottant habitudes et Comportements</a:t>
            </a:r>
            <a:r>
              <a:rPr kumimoji="0" lang="fr-FR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.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xmlns="" id="{CA1619DD-0A60-6E03-D733-D223DF854B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32194" y="104775"/>
            <a:ext cx="1032006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spcBef>
                <a:spcPts val="95"/>
              </a:spcBef>
              <a:tabLst>
                <a:tab pos="7461250" algn="l"/>
              </a:tabLst>
            </a:pPr>
            <a:r>
              <a:rPr lang="fr-FR" i="0" spc="-25" dirty="0"/>
              <a:t>Axe</a:t>
            </a:r>
            <a:r>
              <a:rPr i="0" spc="-5" dirty="0"/>
              <a:t> </a:t>
            </a:r>
            <a:r>
              <a:rPr lang="fr-FR" i="0" spc="-20" dirty="0"/>
              <a:t>3</a:t>
            </a:r>
            <a:r>
              <a:rPr i="0" spc="-5" dirty="0"/>
              <a:t>: </a:t>
            </a:r>
            <a:r>
              <a:rPr i="0" spc="-20" dirty="0"/>
              <a:t>E</a:t>
            </a:r>
            <a:r>
              <a:rPr i="0" spc="-25" dirty="0"/>
              <a:t>xp</a:t>
            </a:r>
            <a:r>
              <a:rPr i="0" spc="-15" dirty="0"/>
              <a:t>lo</a:t>
            </a:r>
            <a:r>
              <a:rPr i="0" spc="-35" dirty="0"/>
              <a:t>r</a:t>
            </a:r>
            <a:r>
              <a:rPr i="0" spc="-20" dirty="0"/>
              <a:t>a</a:t>
            </a:r>
            <a:r>
              <a:rPr i="0" spc="-10" dirty="0"/>
              <a:t>ti</a:t>
            </a:r>
            <a:r>
              <a:rPr i="0" spc="-20" dirty="0"/>
              <a:t>o</a:t>
            </a:r>
            <a:r>
              <a:rPr i="0" spc="-5" dirty="0"/>
              <a:t>n</a:t>
            </a:r>
            <a:r>
              <a:rPr i="0" dirty="0">
                <a:latin typeface="Verdana"/>
                <a:cs typeface="Verdana"/>
              </a:rPr>
              <a:t> </a:t>
            </a:r>
            <a:r>
              <a:rPr i="0" spc="-25" dirty="0"/>
              <a:t>d</a:t>
            </a:r>
            <a:r>
              <a:rPr i="0" spc="-5" dirty="0"/>
              <a:t>e</a:t>
            </a:r>
            <a:r>
              <a:rPr i="0" spc="-15" dirty="0"/>
              <a:t> l</a:t>
            </a:r>
            <a:r>
              <a:rPr i="0" spc="-5" dirty="0"/>
              <a:t>a</a:t>
            </a:r>
            <a:r>
              <a:rPr i="0" spc="-25" dirty="0"/>
              <a:t> </a:t>
            </a:r>
            <a:r>
              <a:rPr i="0" spc="-20" dirty="0"/>
              <a:t>cu</a:t>
            </a:r>
            <a:r>
              <a:rPr i="0" spc="-15" dirty="0"/>
              <a:t>lt</a:t>
            </a:r>
            <a:r>
              <a:rPr i="0" spc="-35" dirty="0"/>
              <a:t>u</a:t>
            </a:r>
            <a:r>
              <a:rPr i="0" spc="-5" dirty="0"/>
              <a:t>re</a:t>
            </a:r>
            <a:r>
              <a:rPr i="0" dirty="0">
                <a:latin typeface="Verdana"/>
                <a:cs typeface="Verdana"/>
              </a:rPr>
              <a:t>	</a:t>
            </a:r>
            <a:endParaRPr spc="-5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9BB62EA-B964-5157-FB8B-53B22363F36B}"/>
              </a:ext>
            </a:extLst>
          </p:cNvPr>
          <p:cNvSpPr/>
          <p:nvPr/>
        </p:nvSpPr>
        <p:spPr>
          <a:xfrm>
            <a:off x="9601200" y="2514600"/>
            <a:ext cx="1828800" cy="4481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Premier niveau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140A252-F07B-4F9B-7489-B90E89032AA6}"/>
              </a:ext>
            </a:extLst>
          </p:cNvPr>
          <p:cNvSpPr/>
          <p:nvPr/>
        </p:nvSpPr>
        <p:spPr>
          <a:xfrm>
            <a:off x="7239000" y="4047819"/>
            <a:ext cx="4191000" cy="6003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Deuxième niveau: causes déterminant un comportement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47D0EA5F-6456-AA87-1A31-9CE0DF455E7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927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794" y="1738629"/>
            <a:ext cx="10080006" cy="41601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spcBef>
                <a:spcPts val="15"/>
              </a:spcBef>
              <a:buClr>
                <a:schemeClr val="accent1"/>
              </a:buClr>
              <a:buFontTx/>
              <a:buChar char=""/>
            </a:pPr>
            <a:r>
              <a:rPr lang="fr-FR" sz="2000" spc="-5" dirty="0">
                <a:latin typeface="Verdana"/>
                <a:cs typeface="Verdana"/>
              </a:rPr>
              <a:t>« La </a:t>
            </a:r>
            <a:r>
              <a:rPr lang="fr-FR" sz="2000" spc="-10" dirty="0">
                <a:latin typeface="Verdana"/>
                <a:cs typeface="Verdana"/>
              </a:rPr>
              <a:t>culture est un groupe d’hypothèse fondamentales ou </a:t>
            </a:r>
            <a:r>
              <a:rPr lang="fr-FR" sz="2000" b="1" spc="-10" dirty="0">
                <a:latin typeface="Verdana"/>
                <a:cs typeface="Verdana"/>
              </a:rPr>
              <a:t>solutions  </a:t>
            </a:r>
            <a:r>
              <a:rPr lang="fr-FR" sz="2000" spc="-5" dirty="0">
                <a:latin typeface="Verdana"/>
                <a:cs typeface="Verdana"/>
              </a:rPr>
              <a:t>connues </a:t>
            </a:r>
            <a:r>
              <a:rPr lang="fr-FR" sz="2000" dirty="0">
                <a:latin typeface="Verdana"/>
                <a:cs typeface="Verdana"/>
              </a:rPr>
              <a:t>à </a:t>
            </a:r>
            <a:r>
              <a:rPr lang="fr-FR" sz="2000" b="1" spc="-5" dirty="0">
                <a:latin typeface="Verdana"/>
                <a:cs typeface="Verdana"/>
              </a:rPr>
              <a:t>des </a:t>
            </a:r>
            <a:r>
              <a:rPr lang="fr-FR" sz="2000" b="1" spc="-10" dirty="0">
                <a:latin typeface="Verdana"/>
                <a:cs typeface="Verdana"/>
              </a:rPr>
              <a:t>problèmes universels</a:t>
            </a:r>
            <a:r>
              <a:rPr lang="fr-FR" sz="2000" b="1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lang="fr-FR" sz="2000" i="1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d’adaptation externe</a:t>
            </a:r>
            <a:r>
              <a:rPr lang="fr-FR" sz="2000" i="1" spc="-10" dirty="0">
                <a:latin typeface="Verdana"/>
                <a:cs typeface="Verdana"/>
              </a:rPr>
              <a:t> </a:t>
            </a:r>
            <a:r>
              <a:rPr lang="fr-FR" sz="2000" dirty="0">
                <a:latin typeface="Verdana"/>
                <a:cs typeface="Verdana"/>
              </a:rPr>
              <a:t>(  </a:t>
            </a:r>
            <a:r>
              <a:rPr lang="fr-FR" sz="2000" spc="-5" dirty="0">
                <a:latin typeface="Verdana"/>
                <a:cs typeface="Verdana"/>
              </a:rPr>
              <a:t>comment </a:t>
            </a:r>
            <a:r>
              <a:rPr lang="fr-FR" sz="2000" spc="-10" dirty="0">
                <a:latin typeface="Verdana"/>
                <a:cs typeface="Verdana"/>
              </a:rPr>
              <a:t>survivre?) </a:t>
            </a:r>
            <a:r>
              <a:rPr lang="fr-FR" sz="2000" spc="-5" dirty="0">
                <a:latin typeface="Verdana"/>
                <a:cs typeface="Verdana"/>
              </a:rPr>
              <a:t>et</a:t>
            </a:r>
            <a:r>
              <a:rPr lang="fr-FR" sz="20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lang="fr-FR" sz="2000" i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d’intégration </a:t>
            </a:r>
            <a:r>
              <a:rPr lang="fr-FR" sz="2000" i="1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interne</a:t>
            </a:r>
            <a:r>
              <a:rPr lang="fr-FR" sz="2000" i="1" spc="-10" dirty="0">
                <a:latin typeface="Verdana"/>
                <a:cs typeface="Verdana"/>
              </a:rPr>
              <a:t> </a:t>
            </a:r>
            <a:r>
              <a:rPr lang="fr-FR" sz="2000" dirty="0">
                <a:latin typeface="Verdana"/>
                <a:cs typeface="Verdana"/>
              </a:rPr>
              <a:t>( </a:t>
            </a:r>
            <a:r>
              <a:rPr lang="fr-FR" sz="2000" spc="-5" dirty="0">
                <a:latin typeface="Verdana"/>
                <a:cs typeface="Verdana"/>
              </a:rPr>
              <a:t>comment rester  </a:t>
            </a:r>
            <a:r>
              <a:rPr lang="fr-FR" sz="2000" spc="-10" dirty="0">
                <a:latin typeface="Verdana"/>
                <a:cs typeface="Verdana"/>
              </a:rPr>
              <a:t>unis?), qui </a:t>
            </a:r>
            <a:r>
              <a:rPr lang="fr-FR" sz="2000" spc="-5" dirty="0">
                <a:latin typeface="Verdana"/>
                <a:cs typeface="Verdana"/>
              </a:rPr>
              <a:t>ont </a:t>
            </a:r>
            <a:r>
              <a:rPr lang="fr-FR" sz="2000" b="1" i="1" spc="-10" dirty="0">
                <a:latin typeface="Verdana"/>
                <a:cs typeface="Verdana"/>
              </a:rPr>
              <a:t>évolué </a:t>
            </a:r>
            <a:r>
              <a:rPr lang="fr-FR" sz="2000" b="1" i="1" spc="-5" dirty="0">
                <a:latin typeface="Verdana"/>
                <a:cs typeface="Verdana"/>
              </a:rPr>
              <a:t>au fil du </a:t>
            </a:r>
            <a:r>
              <a:rPr lang="fr-FR" sz="2000" b="1" i="1" spc="-10" dirty="0">
                <a:latin typeface="Verdana"/>
                <a:cs typeface="Verdana"/>
              </a:rPr>
              <a:t>temps </a:t>
            </a:r>
            <a:r>
              <a:rPr lang="fr-FR" sz="2000" spc="-5" dirty="0">
                <a:latin typeface="Verdana"/>
                <a:cs typeface="Verdana"/>
              </a:rPr>
              <a:t>et </a:t>
            </a:r>
            <a:r>
              <a:rPr lang="fr-FR" sz="2000" b="1" i="1" spc="-5" dirty="0">
                <a:latin typeface="Verdana"/>
                <a:cs typeface="Verdana"/>
              </a:rPr>
              <a:t>se </a:t>
            </a:r>
            <a:r>
              <a:rPr lang="fr-FR" sz="2000" b="1" i="1" spc="-10" dirty="0">
                <a:latin typeface="Verdana"/>
                <a:cs typeface="Verdana"/>
              </a:rPr>
              <a:t>transmettent</a:t>
            </a:r>
            <a:r>
              <a:rPr lang="fr-FR" sz="2000" spc="-10" dirty="0">
                <a:latin typeface="Verdana"/>
                <a:cs typeface="Verdana"/>
              </a:rPr>
              <a:t> d’une  génération </a:t>
            </a:r>
            <a:r>
              <a:rPr lang="fr-FR" sz="2000" dirty="0">
                <a:latin typeface="Verdana"/>
                <a:cs typeface="Verdana"/>
              </a:rPr>
              <a:t>à une</a:t>
            </a:r>
            <a:r>
              <a:rPr lang="fr-FR" sz="2000" spc="-70" dirty="0">
                <a:latin typeface="Verdana"/>
                <a:cs typeface="Verdana"/>
              </a:rPr>
              <a:t> </a:t>
            </a:r>
            <a:r>
              <a:rPr lang="fr-FR" sz="2000" dirty="0">
                <a:latin typeface="Verdana"/>
                <a:cs typeface="Verdana"/>
              </a:rPr>
              <a:t>autre » (Ed Schein,1985) </a:t>
            </a:r>
          </a:p>
          <a:p>
            <a:pPr algn="just">
              <a:spcBef>
                <a:spcPts val="15"/>
              </a:spcBef>
              <a:buClr>
                <a:schemeClr val="accent1"/>
              </a:buClr>
            </a:pPr>
            <a:endParaRPr lang="fr-FR" sz="325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sz="1700" dirty="0">
              <a:latin typeface="Verdana"/>
              <a:cs typeface="Verdana"/>
            </a:endParaRPr>
          </a:p>
          <a:p>
            <a:pPr marL="641985">
              <a:tabLst>
                <a:tab pos="1077595" algn="l"/>
              </a:tabLst>
            </a:pPr>
            <a:r>
              <a:rPr dirty="0">
                <a:solidFill>
                  <a:schemeClr val="accent1"/>
                </a:solidFill>
                <a:latin typeface="Wingdings"/>
                <a:cs typeface="Wingdings"/>
              </a:rPr>
              <a:t></a:t>
            </a:r>
            <a:r>
              <a:rPr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Premier niveau de </a:t>
            </a:r>
            <a:r>
              <a:rPr sz="2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la </a:t>
            </a:r>
            <a:r>
              <a:rPr sz="2000" b="1" spc="-1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culture: </a:t>
            </a:r>
            <a:r>
              <a:rPr lang="fr-FR" sz="2000" b="1" spc="-5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l</a:t>
            </a:r>
            <a:r>
              <a:rPr sz="2000" b="1" spc="-5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es</a:t>
            </a:r>
            <a:r>
              <a:rPr sz="2000" b="1" spc="-19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fr-FR" sz="2000" b="1" spc="-5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</a:t>
            </a:r>
            <a:r>
              <a:rPr sz="2000" b="1" spc="-5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omportements</a:t>
            </a:r>
            <a:endParaRPr lang="fr-FR" sz="2000" b="1" spc="-5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641985" algn="just">
              <a:tabLst>
                <a:tab pos="1077595" algn="l"/>
              </a:tabLst>
            </a:pPr>
            <a:r>
              <a:rPr lang="fr-FR" sz="2000" b="1" i="1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À noter: </a:t>
            </a:r>
            <a:r>
              <a:rPr lang="fr-FR" sz="200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un même comportement peut répondre à diverses interprétations lors d’une première rencontre. </a:t>
            </a:r>
            <a:endParaRPr lang="fr-FR" sz="2000" b="1" spc="-5" dirty="0">
              <a:solidFill>
                <a:srgbClr val="CC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641985">
              <a:tabLst>
                <a:tab pos="1077595" algn="l"/>
              </a:tabLst>
            </a:pPr>
            <a:endParaRPr lang="fr-FR" sz="2000" b="1" spc="-5" dirty="0">
              <a:solidFill>
                <a:srgbClr val="CC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641985">
              <a:tabLst>
                <a:tab pos="1077595" algn="l"/>
              </a:tabLst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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Wingdings"/>
              </a:rPr>
              <a:t> </a:t>
            </a:r>
            <a:r>
              <a:rPr lang="fr-FR" sz="2000" b="1" spc="-5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Deuxième niveau de la culture:  Croyances et Valeurs </a:t>
            </a:r>
            <a:endParaRPr sz="2000" b="1" spc="-5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12700">
              <a:spcBef>
                <a:spcPts val="20"/>
              </a:spcBef>
            </a:pPr>
            <a:r>
              <a:rPr sz="2000" spc="2885" dirty="0">
                <a:solidFill>
                  <a:schemeClr val="accent1"/>
                </a:solidFill>
                <a:latin typeface="Wingdings"/>
                <a:cs typeface="Wingdings"/>
              </a:rPr>
              <a:t></a:t>
            </a:r>
            <a:endParaRPr sz="2000" dirty="0">
              <a:solidFill>
                <a:schemeClr val="accent1"/>
              </a:solidFill>
              <a:latin typeface="Wingdings"/>
              <a:cs typeface="Wingding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109854"/>
            <a:ext cx="8467447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7461250" algn="l"/>
              </a:tabLst>
            </a:pPr>
            <a:r>
              <a:rPr lang="fr-FR" i="0" spc="-25" dirty="0"/>
              <a:t>Axe</a:t>
            </a:r>
            <a:r>
              <a:rPr i="0" spc="-5" dirty="0"/>
              <a:t> </a:t>
            </a:r>
            <a:r>
              <a:rPr lang="fr-FR" i="0" spc="-20" dirty="0"/>
              <a:t>3</a:t>
            </a:r>
            <a:r>
              <a:rPr i="0" spc="-5" dirty="0"/>
              <a:t>: </a:t>
            </a:r>
            <a:r>
              <a:rPr i="0" spc="-20" dirty="0"/>
              <a:t>E</a:t>
            </a:r>
            <a:r>
              <a:rPr i="0" spc="-25" dirty="0"/>
              <a:t>xp</a:t>
            </a:r>
            <a:r>
              <a:rPr i="0" spc="-15" dirty="0"/>
              <a:t>lo</a:t>
            </a:r>
            <a:r>
              <a:rPr i="0" spc="-35" dirty="0"/>
              <a:t>r</a:t>
            </a:r>
            <a:r>
              <a:rPr i="0" spc="-20" dirty="0"/>
              <a:t>a</a:t>
            </a:r>
            <a:r>
              <a:rPr i="0" spc="-10" dirty="0"/>
              <a:t>ti</a:t>
            </a:r>
            <a:r>
              <a:rPr i="0" spc="-20" dirty="0"/>
              <a:t>o</a:t>
            </a:r>
            <a:r>
              <a:rPr i="0" spc="-5" dirty="0"/>
              <a:t>n</a:t>
            </a:r>
            <a:r>
              <a:rPr i="0" dirty="0">
                <a:latin typeface="Verdana"/>
                <a:cs typeface="Verdana"/>
              </a:rPr>
              <a:t> </a:t>
            </a:r>
            <a:r>
              <a:rPr i="0" spc="-25" dirty="0"/>
              <a:t>d</a:t>
            </a:r>
            <a:r>
              <a:rPr i="0" spc="-5" dirty="0"/>
              <a:t>e</a:t>
            </a:r>
            <a:r>
              <a:rPr i="0" spc="-15" dirty="0"/>
              <a:t> l</a:t>
            </a:r>
            <a:r>
              <a:rPr i="0" spc="-5" dirty="0"/>
              <a:t>a</a:t>
            </a:r>
            <a:r>
              <a:rPr i="0" spc="-25" dirty="0"/>
              <a:t> </a:t>
            </a:r>
            <a:r>
              <a:rPr i="0" spc="-20" dirty="0"/>
              <a:t>cu</a:t>
            </a:r>
            <a:r>
              <a:rPr i="0" spc="-15" dirty="0"/>
              <a:t>lt</a:t>
            </a:r>
            <a:r>
              <a:rPr i="0" spc="-35" dirty="0"/>
              <a:t>u</a:t>
            </a:r>
            <a:r>
              <a:rPr i="0" spc="-5" dirty="0"/>
              <a:t>re</a:t>
            </a:r>
            <a:r>
              <a:rPr i="0" dirty="0">
                <a:latin typeface="Verdana"/>
                <a:cs typeface="Verdana"/>
              </a:rPr>
              <a:t>	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902834" y="6485940"/>
            <a:ext cx="325056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1200" i="1" spc="-5" dirty="0">
                <a:latin typeface="Verdana"/>
                <a:cs typeface="Verdana"/>
              </a:rPr>
              <a:t>ASSABANE</a:t>
            </a:r>
            <a:r>
              <a:rPr sz="1200" spc="-5" dirty="0">
                <a:latin typeface="Verdana"/>
                <a:cs typeface="Verdana"/>
              </a:rPr>
              <a:t>–</a:t>
            </a:r>
            <a:r>
              <a:rPr sz="1200" spc="-25" dirty="0">
                <a:latin typeface="Verdana"/>
                <a:cs typeface="Verdana"/>
              </a:rPr>
              <a:t> </a:t>
            </a:r>
            <a:r>
              <a:rPr lang="fr-FR" sz="1200" i="1" spc="-5" dirty="0">
                <a:latin typeface="Verdana"/>
                <a:cs typeface="Verdana"/>
              </a:rPr>
              <a:t>Management interculturel </a:t>
            </a:r>
            <a:endParaRPr sz="1200" dirty="0">
              <a:latin typeface="Verdana"/>
              <a:cs typeface="Verdana"/>
            </a:endParaRPr>
          </a:p>
        </p:txBody>
      </p:sp>
      <p:grpSp>
        <p:nvGrpSpPr>
          <p:cNvPr id="11" name="object 3">
            <a:extLst>
              <a:ext uri="{FF2B5EF4-FFF2-40B4-BE49-F238E27FC236}">
                <a16:creationId xmlns:a16="http://schemas.microsoft.com/office/drawing/2014/main" xmlns="" id="{CCEA8A0B-89A2-5E8F-9140-5BC078B28597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2" name="object 4">
              <a:extLst>
                <a:ext uri="{FF2B5EF4-FFF2-40B4-BE49-F238E27FC236}">
                  <a16:creationId xmlns:a16="http://schemas.microsoft.com/office/drawing/2014/main" xmlns="" id="{C57C028A-5D23-4291-3C28-659380DA12B8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13" name="object 5">
              <a:extLst>
                <a:ext uri="{FF2B5EF4-FFF2-40B4-BE49-F238E27FC236}">
                  <a16:creationId xmlns:a16="http://schemas.microsoft.com/office/drawing/2014/main" xmlns="" id="{EE2B926B-2F47-527D-6CCF-B3F9CC4FF743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72D5656-7459-B1F7-2CB0-8EBDAA02EEF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7307" y="1605548"/>
            <a:ext cx="4832604" cy="387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104015"/>
            <a:ext cx="11313904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495" algn="just">
              <a:spcBef>
                <a:spcPts val="95"/>
              </a:spcBef>
            </a:pPr>
            <a:r>
              <a:rPr spc="-15" dirty="0"/>
              <a:t>Premier niveau de </a:t>
            </a:r>
            <a:r>
              <a:rPr spc="-5" dirty="0"/>
              <a:t>la </a:t>
            </a:r>
            <a:r>
              <a:rPr spc="-15" dirty="0"/>
              <a:t>culture: </a:t>
            </a:r>
            <a:r>
              <a:rPr lang="fr-FR" spc="-10" dirty="0"/>
              <a:t>l</a:t>
            </a:r>
            <a:r>
              <a:rPr spc="-10" dirty="0"/>
              <a:t>es</a:t>
            </a:r>
            <a:r>
              <a:rPr lang="fr-FR" spc="-10" dirty="0"/>
              <a:t> </a:t>
            </a:r>
            <a:r>
              <a:rPr lang="fr-FR" spc="-20" dirty="0"/>
              <a:t>c</a:t>
            </a:r>
            <a:r>
              <a:rPr spc="-20" dirty="0" err="1"/>
              <a:t>omportements</a:t>
            </a:r>
            <a:r>
              <a:rPr lang="fr-FR" spc="-20" dirty="0"/>
              <a:t> 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4670298" y="3213864"/>
            <a:ext cx="2552755" cy="140269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340"/>
              </a:spcBef>
            </a:pPr>
            <a:r>
              <a:rPr sz="2400" spc="-5" dirty="0">
                <a:latin typeface="Carlito"/>
                <a:cs typeface="Carlito"/>
              </a:rPr>
              <a:t>Les hypothèses  culturelles  </a:t>
            </a:r>
            <a:r>
              <a:rPr sz="2400" spc="-50" dirty="0">
                <a:latin typeface="Carlito"/>
                <a:cs typeface="Carlito"/>
              </a:rPr>
              <a:t>s</a:t>
            </a:r>
            <a:r>
              <a:rPr sz="2400" spc="-50" dirty="0">
                <a:latin typeface="Trebuchet MS"/>
                <a:cs typeface="Trebuchet MS"/>
              </a:rPr>
              <a:t>’</a:t>
            </a:r>
            <a:r>
              <a:rPr sz="2400" spc="-50" dirty="0">
                <a:latin typeface="Carlito"/>
                <a:cs typeface="Carlito"/>
              </a:rPr>
              <a:t>expriment </a:t>
            </a:r>
            <a:r>
              <a:rPr sz="2400" dirty="0">
                <a:latin typeface="Carlito"/>
                <a:cs typeface="Carlito"/>
              </a:rPr>
              <a:t>via  les        </a:t>
            </a: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omp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r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em</a:t>
            </a:r>
            <a:r>
              <a:rPr sz="2400" spc="10" dirty="0">
                <a:latin typeface="Carlito"/>
                <a:cs typeface="Carlito"/>
              </a:rPr>
              <a:t>e</a:t>
            </a:r>
            <a:r>
              <a:rPr sz="2400" spc="-2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69947" y="1799201"/>
            <a:ext cx="3342640" cy="899412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12700" marR="5080" indent="1905" algn="ctr">
              <a:lnSpc>
                <a:spcPct val="91700"/>
              </a:lnSpc>
              <a:spcBef>
                <a:spcPts val="309"/>
              </a:spcBef>
            </a:pPr>
            <a:r>
              <a:rPr sz="21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Habitudes </a:t>
            </a:r>
            <a:r>
              <a:rPr sz="21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et salutations</a:t>
            </a:r>
            <a:r>
              <a:rPr sz="2100" spc="-10" dirty="0">
                <a:latin typeface="Carlito"/>
                <a:cs typeface="Carlito"/>
              </a:rPr>
              <a:t>:</a:t>
            </a:r>
            <a:endParaRPr lang="fr-FR" sz="2100" spc="-1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91700"/>
              </a:lnSpc>
              <a:spcBef>
                <a:spcPts val="309"/>
              </a:spcBef>
            </a:pPr>
            <a:r>
              <a:rPr sz="2100" spc="-1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</a:rPr>
              <a:t>Elles  impliquent un </a:t>
            </a:r>
            <a:r>
              <a:rPr sz="1600" b="1" i="1" spc="-15" dirty="0">
                <a:latin typeface="Carlito"/>
              </a:rPr>
              <a:t>degré</a:t>
            </a:r>
            <a:r>
              <a:rPr sz="1600" spc="-15" dirty="0">
                <a:latin typeface="Carlito"/>
              </a:rPr>
              <a:t>  important de contact physique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6986905" y="2689225"/>
            <a:ext cx="3757295" cy="1501775"/>
            <a:chOff x="5257736" y="2503868"/>
            <a:chExt cx="3757295" cy="1501775"/>
          </a:xfrm>
        </p:grpSpPr>
        <p:sp>
          <p:nvSpPr>
            <p:cNvPr id="7" name="object 7"/>
            <p:cNvSpPr/>
            <p:nvPr/>
          </p:nvSpPr>
          <p:spPr>
            <a:xfrm>
              <a:off x="5270753" y="2516885"/>
              <a:ext cx="3731260" cy="1475740"/>
            </a:xfrm>
            <a:custGeom>
              <a:avLst/>
              <a:gdLst/>
              <a:ahLst/>
              <a:cxnLst/>
              <a:rect l="l" t="t" r="r" b="b"/>
              <a:pathLst>
                <a:path w="3731259" h="1475739">
                  <a:moveTo>
                    <a:pt x="1865376" y="0"/>
                  </a:moveTo>
                  <a:lnTo>
                    <a:pt x="1798470" y="465"/>
                  </a:lnTo>
                  <a:lnTo>
                    <a:pt x="1732157" y="1851"/>
                  </a:lnTo>
                  <a:lnTo>
                    <a:pt x="1666477" y="4143"/>
                  </a:lnTo>
                  <a:lnTo>
                    <a:pt x="1601467" y="7324"/>
                  </a:lnTo>
                  <a:lnTo>
                    <a:pt x="1537169" y="11378"/>
                  </a:lnTo>
                  <a:lnTo>
                    <a:pt x="1473621" y="16291"/>
                  </a:lnTo>
                  <a:lnTo>
                    <a:pt x="1410863" y="22047"/>
                  </a:lnTo>
                  <a:lnTo>
                    <a:pt x="1348935" y="28630"/>
                  </a:lnTo>
                  <a:lnTo>
                    <a:pt x="1287875" y="36025"/>
                  </a:lnTo>
                  <a:lnTo>
                    <a:pt x="1227723" y="44215"/>
                  </a:lnTo>
                  <a:lnTo>
                    <a:pt x="1168519" y="53186"/>
                  </a:lnTo>
                  <a:lnTo>
                    <a:pt x="1110302" y="62922"/>
                  </a:lnTo>
                  <a:lnTo>
                    <a:pt x="1053112" y="73406"/>
                  </a:lnTo>
                  <a:lnTo>
                    <a:pt x="996988" y="84625"/>
                  </a:lnTo>
                  <a:lnTo>
                    <a:pt x="941969" y="96561"/>
                  </a:lnTo>
                  <a:lnTo>
                    <a:pt x="888096" y="109199"/>
                  </a:lnTo>
                  <a:lnTo>
                    <a:pt x="835406" y="122525"/>
                  </a:lnTo>
                  <a:lnTo>
                    <a:pt x="783941" y="136521"/>
                  </a:lnTo>
                  <a:lnTo>
                    <a:pt x="733739" y="151174"/>
                  </a:lnTo>
                  <a:lnTo>
                    <a:pt x="684840" y="166466"/>
                  </a:lnTo>
                  <a:lnTo>
                    <a:pt x="637283" y="182382"/>
                  </a:lnTo>
                  <a:lnTo>
                    <a:pt x="591108" y="198908"/>
                  </a:lnTo>
                  <a:lnTo>
                    <a:pt x="546354" y="216027"/>
                  </a:lnTo>
                  <a:lnTo>
                    <a:pt x="503060" y="233723"/>
                  </a:lnTo>
                  <a:lnTo>
                    <a:pt x="461267" y="251981"/>
                  </a:lnTo>
                  <a:lnTo>
                    <a:pt x="421013" y="270786"/>
                  </a:lnTo>
                  <a:lnTo>
                    <a:pt x="382338" y="290121"/>
                  </a:lnTo>
                  <a:lnTo>
                    <a:pt x="345282" y="309972"/>
                  </a:lnTo>
                  <a:lnTo>
                    <a:pt x="309883" y="330323"/>
                  </a:lnTo>
                  <a:lnTo>
                    <a:pt x="276182" y="351157"/>
                  </a:lnTo>
                  <a:lnTo>
                    <a:pt x="244217" y="372460"/>
                  </a:lnTo>
                  <a:lnTo>
                    <a:pt x="185657" y="416409"/>
                  </a:lnTo>
                  <a:lnTo>
                    <a:pt x="134517" y="462045"/>
                  </a:lnTo>
                  <a:lnTo>
                    <a:pt x="91114" y="509242"/>
                  </a:lnTo>
                  <a:lnTo>
                    <a:pt x="55763" y="557877"/>
                  </a:lnTo>
                  <a:lnTo>
                    <a:pt x="28779" y="607824"/>
                  </a:lnTo>
                  <a:lnTo>
                    <a:pt x="10478" y="658959"/>
                  </a:lnTo>
                  <a:lnTo>
                    <a:pt x="1177" y="711157"/>
                  </a:lnTo>
                  <a:lnTo>
                    <a:pt x="0" y="737615"/>
                  </a:lnTo>
                  <a:lnTo>
                    <a:pt x="1177" y="764074"/>
                  </a:lnTo>
                  <a:lnTo>
                    <a:pt x="10478" y="816272"/>
                  </a:lnTo>
                  <a:lnTo>
                    <a:pt x="28779" y="867407"/>
                  </a:lnTo>
                  <a:lnTo>
                    <a:pt x="55763" y="917354"/>
                  </a:lnTo>
                  <a:lnTo>
                    <a:pt x="91114" y="965989"/>
                  </a:lnTo>
                  <a:lnTo>
                    <a:pt x="134517" y="1013186"/>
                  </a:lnTo>
                  <a:lnTo>
                    <a:pt x="185657" y="1058822"/>
                  </a:lnTo>
                  <a:lnTo>
                    <a:pt x="244217" y="1102771"/>
                  </a:lnTo>
                  <a:lnTo>
                    <a:pt x="276182" y="1124074"/>
                  </a:lnTo>
                  <a:lnTo>
                    <a:pt x="309883" y="1144908"/>
                  </a:lnTo>
                  <a:lnTo>
                    <a:pt x="345282" y="1165259"/>
                  </a:lnTo>
                  <a:lnTo>
                    <a:pt x="382338" y="1185110"/>
                  </a:lnTo>
                  <a:lnTo>
                    <a:pt x="421013" y="1204445"/>
                  </a:lnTo>
                  <a:lnTo>
                    <a:pt x="461267" y="1223250"/>
                  </a:lnTo>
                  <a:lnTo>
                    <a:pt x="503060" y="1241508"/>
                  </a:lnTo>
                  <a:lnTo>
                    <a:pt x="546353" y="1259204"/>
                  </a:lnTo>
                  <a:lnTo>
                    <a:pt x="591108" y="1276323"/>
                  </a:lnTo>
                  <a:lnTo>
                    <a:pt x="637283" y="1292849"/>
                  </a:lnTo>
                  <a:lnTo>
                    <a:pt x="684840" y="1308765"/>
                  </a:lnTo>
                  <a:lnTo>
                    <a:pt x="733739" y="1324057"/>
                  </a:lnTo>
                  <a:lnTo>
                    <a:pt x="783941" y="1338710"/>
                  </a:lnTo>
                  <a:lnTo>
                    <a:pt x="835406" y="1352706"/>
                  </a:lnTo>
                  <a:lnTo>
                    <a:pt x="888096" y="1366032"/>
                  </a:lnTo>
                  <a:lnTo>
                    <a:pt x="941969" y="1378670"/>
                  </a:lnTo>
                  <a:lnTo>
                    <a:pt x="996988" y="1390606"/>
                  </a:lnTo>
                  <a:lnTo>
                    <a:pt x="1053112" y="1401825"/>
                  </a:lnTo>
                  <a:lnTo>
                    <a:pt x="1110302" y="1412309"/>
                  </a:lnTo>
                  <a:lnTo>
                    <a:pt x="1168519" y="1422045"/>
                  </a:lnTo>
                  <a:lnTo>
                    <a:pt x="1227723" y="1431016"/>
                  </a:lnTo>
                  <a:lnTo>
                    <a:pt x="1287875" y="1439206"/>
                  </a:lnTo>
                  <a:lnTo>
                    <a:pt x="1348935" y="1446601"/>
                  </a:lnTo>
                  <a:lnTo>
                    <a:pt x="1410863" y="1453184"/>
                  </a:lnTo>
                  <a:lnTo>
                    <a:pt x="1473621" y="1458940"/>
                  </a:lnTo>
                  <a:lnTo>
                    <a:pt x="1537169" y="1463853"/>
                  </a:lnTo>
                  <a:lnTo>
                    <a:pt x="1601467" y="1467907"/>
                  </a:lnTo>
                  <a:lnTo>
                    <a:pt x="1666477" y="1471088"/>
                  </a:lnTo>
                  <a:lnTo>
                    <a:pt x="1732157" y="1473380"/>
                  </a:lnTo>
                  <a:lnTo>
                    <a:pt x="1798470" y="1474766"/>
                  </a:lnTo>
                  <a:lnTo>
                    <a:pt x="1865376" y="1475232"/>
                  </a:lnTo>
                  <a:lnTo>
                    <a:pt x="1932281" y="1474766"/>
                  </a:lnTo>
                  <a:lnTo>
                    <a:pt x="1998594" y="1473380"/>
                  </a:lnTo>
                  <a:lnTo>
                    <a:pt x="2064274" y="1471088"/>
                  </a:lnTo>
                  <a:lnTo>
                    <a:pt x="2129284" y="1467907"/>
                  </a:lnTo>
                  <a:lnTo>
                    <a:pt x="2193582" y="1463853"/>
                  </a:lnTo>
                  <a:lnTo>
                    <a:pt x="2257130" y="1458940"/>
                  </a:lnTo>
                  <a:lnTo>
                    <a:pt x="2319888" y="1453184"/>
                  </a:lnTo>
                  <a:lnTo>
                    <a:pt x="2381816" y="1446601"/>
                  </a:lnTo>
                  <a:lnTo>
                    <a:pt x="2442876" y="1439206"/>
                  </a:lnTo>
                  <a:lnTo>
                    <a:pt x="2503028" y="1431016"/>
                  </a:lnTo>
                  <a:lnTo>
                    <a:pt x="2562232" y="1422045"/>
                  </a:lnTo>
                  <a:lnTo>
                    <a:pt x="2620449" y="1412309"/>
                  </a:lnTo>
                  <a:lnTo>
                    <a:pt x="2677639" y="1401825"/>
                  </a:lnTo>
                  <a:lnTo>
                    <a:pt x="2733763" y="1390606"/>
                  </a:lnTo>
                  <a:lnTo>
                    <a:pt x="2788782" y="1378670"/>
                  </a:lnTo>
                  <a:lnTo>
                    <a:pt x="2842655" y="1366032"/>
                  </a:lnTo>
                  <a:lnTo>
                    <a:pt x="2895345" y="1352706"/>
                  </a:lnTo>
                  <a:lnTo>
                    <a:pt x="2946810" y="1338710"/>
                  </a:lnTo>
                  <a:lnTo>
                    <a:pt x="2997012" y="1324057"/>
                  </a:lnTo>
                  <a:lnTo>
                    <a:pt x="3045911" y="1308765"/>
                  </a:lnTo>
                  <a:lnTo>
                    <a:pt x="3093468" y="1292849"/>
                  </a:lnTo>
                  <a:lnTo>
                    <a:pt x="3139643" y="1276323"/>
                  </a:lnTo>
                  <a:lnTo>
                    <a:pt x="3184397" y="1259205"/>
                  </a:lnTo>
                  <a:lnTo>
                    <a:pt x="3227691" y="1241508"/>
                  </a:lnTo>
                  <a:lnTo>
                    <a:pt x="3269484" y="1223250"/>
                  </a:lnTo>
                  <a:lnTo>
                    <a:pt x="3309738" y="1204445"/>
                  </a:lnTo>
                  <a:lnTo>
                    <a:pt x="3348413" y="1185110"/>
                  </a:lnTo>
                  <a:lnTo>
                    <a:pt x="3385469" y="1165259"/>
                  </a:lnTo>
                  <a:lnTo>
                    <a:pt x="3420868" y="1144908"/>
                  </a:lnTo>
                  <a:lnTo>
                    <a:pt x="3454569" y="1124074"/>
                  </a:lnTo>
                  <a:lnTo>
                    <a:pt x="3486534" y="1102771"/>
                  </a:lnTo>
                  <a:lnTo>
                    <a:pt x="3545094" y="1058822"/>
                  </a:lnTo>
                  <a:lnTo>
                    <a:pt x="3596234" y="1013186"/>
                  </a:lnTo>
                  <a:lnTo>
                    <a:pt x="3639637" y="965989"/>
                  </a:lnTo>
                  <a:lnTo>
                    <a:pt x="3674988" y="917354"/>
                  </a:lnTo>
                  <a:lnTo>
                    <a:pt x="3701972" y="867407"/>
                  </a:lnTo>
                  <a:lnTo>
                    <a:pt x="3720273" y="816272"/>
                  </a:lnTo>
                  <a:lnTo>
                    <a:pt x="3729574" y="764074"/>
                  </a:lnTo>
                  <a:lnTo>
                    <a:pt x="3730752" y="737615"/>
                  </a:lnTo>
                  <a:lnTo>
                    <a:pt x="3729574" y="711157"/>
                  </a:lnTo>
                  <a:lnTo>
                    <a:pt x="3720273" y="658959"/>
                  </a:lnTo>
                  <a:lnTo>
                    <a:pt x="3701972" y="607824"/>
                  </a:lnTo>
                  <a:lnTo>
                    <a:pt x="3674988" y="557877"/>
                  </a:lnTo>
                  <a:lnTo>
                    <a:pt x="3639637" y="509242"/>
                  </a:lnTo>
                  <a:lnTo>
                    <a:pt x="3596234" y="462045"/>
                  </a:lnTo>
                  <a:lnTo>
                    <a:pt x="3545094" y="416409"/>
                  </a:lnTo>
                  <a:lnTo>
                    <a:pt x="3486534" y="372460"/>
                  </a:lnTo>
                  <a:lnTo>
                    <a:pt x="3454569" y="351157"/>
                  </a:lnTo>
                  <a:lnTo>
                    <a:pt x="3420868" y="330323"/>
                  </a:lnTo>
                  <a:lnTo>
                    <a:pt x="3385469" y="309972"/>
                  </a:lnTo>
                  <a:lnTo>
                    <a:pt x="3348413" y="290121"/>
                  </a:lnTo>
                  <a:lnTo>
                    <a:pt x="3309738" y="270786"/>
                  </a:lnTo>
                  <a:lnTo>
                    <a:pt x="3269484" y="251981"/>
                  </a:lnTo>
                  <a:lnTo>
                    <a:pt x="3227691" y="233723"/>
                  </a:lnTo>
                  <a:lnTo>
                    <a:pt x="3184397" y="216026"/>
                  </a:lnTo>
                  <a:lnTo>
                    <a:pt x="3139643" y="198908"/>
                  </a:lnTo>
                  <a:lnTo>
                    <a:pt x="3093468" y="182382"/>
                  </a:lnTo>
                  <a:lnTo>
                    <a:pt x="3045911" y="166466"/>
                  </a:lnTo>
                  <a:lnTo>
                    <a:pt x="2997012" y="151174"/>
                  </a:lnTo>
                  <a:lnTo>
                    <a:pt x="2946810" y="136521"/>
                  </a:lnTo>
                  <a:lnTo>
                    <a:pt x="2895345" y="122525"/>
                  </a:lnTo>
                  <a:lnTo>
                    <a:pt x="2842655" y="109199"/>
                  </a:lnTo>
                  <a:lnTo>
                    <a:pt x="2788782" y="96561"/>
                  </a:lnTo>
                  <a:lnTo>
                    <a:pt x="2733763" y="84625"/>
                  </a:lnTo>
                  <a:lnTo>
                    <a:pt x="2677639" y="73406"/>
                  </a:lnTo>
                  <a:lnTo>
                    <a:pt x="2620449" y="62922"/>
                  </a:lnTo>
                  <a:lnTo>
                    <a:pt x="2562232" y="53186"/>
                  </a:lnTo>
                  <a:lnTo>
                    <a:pt x="2503028" y="44215"/>
                  </a:lnTo>
                  <a:lnTo>
                    <a:pt x="2442876" y="36025"/>
                  </a:lnTo>
                  <a:lnTo>
                    <a:pt x="2381816" y="28630"/>
                  </a:lnTo>
                  <a:lnTo>
                    <a:pt x="2319888" y="22047"/>
                  </a:lnTo>
                  <a:lnTo>
                    <a:pt x="2257130" y="16291"/>
                  </a:lnTo>
                  <a:lnTo>
                    <a:pt x="2193582" y="11378"/>
                  </a:lnTo>
                  <a:lnTo>
                    <a:pt x="2129284" y="7324"/>
                  </a:lnTo>
                  <a:lnTo>
                    <a:pt x="2064274" y="4143"/>
                  </a:lnTo>
                  <a:lnTo>
                    <a:pt x="1998594" y="1851"/>
                  </a:lnTo>
                  <a:lnTo>
                    <a:pt x="1932281" y="465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4F81BC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70753" y="2516885"/>
              <a:ext cx="3731260" cy="1475740"/>
            </a:xfrm>
            <a:custGeom>
              <a:avLst/>
              <a:gdLst/>
              <a:ahLst/>
              <a:cxnLst/>
              <a:rect l="l" t="t" r="r" b="b"/>
              <a:pathLst>
                <a:path w="3731259" h="1475739">
                  <a:moveTo>
                    <a:pt x="0" y="737615"/>
                  </a:moveTo>
                  <a:lnTo>
                    <a:pt x="4683" y="684933"/>
                  </a:lnTo>
                  <a:lnTo>
                    <a:pt x="18523" y="633251"/>
                  </a:lnTo>
                  <a:lnTo>
                    <a:pt x="41205" y="582694"/>
                  </a:lnTo>
                  <a:lnTo>
                    <a:pt x="72412" y="533388"/>
                  </a:lnTo>
                  <a:lnTo>
                    <a:pt x="111829" y="485456"/>
                  </a:lnTo>
                  <a:lnTo>
                    <a:pt x="159140" y="439024"/>
                  </a:lnTo>
                  <a:lnTo>
                    <a:pt x="214029" y="394216"/>
                  </a:lnTo>
                  <a:lnTo>
                    <a:pt x="276182" y="351157"/>
                  </a:lnTo>
                  <a:lnTo>
                    <a:pt x="309883" y="330323"/>
                  </a:lnTo>
                  <a:lnTo>
                    <a:pt x="345282" y="309972"/>
                  </a:lnTo>
                  <a:lnTo>
                    <a:pt x="382338" y="290121"/>
                  </a:lnTo>
                  <a:lnTo>
                    <a:pt x="421013" y="270786"/>
                  </a:lnTo>
                  <a:lnTo>
                    <a:pt x="461267" y="251981"/>
                  </a:lnTo>
                  <a:lnTo>
                    <a:pt x="503060" y="233723"/>
                  </a:lnTo>
                  <a:lnTo>
                    <a:pt x="546354" y="216027"/>
                  </a:lnTo>
                  <a:lnTo>
                    <a:pt x="591108" y="198908"/>
                  </a:lnTo>
                  <a:lnTo>
                    <a:pt x="637283" y="182382"/>
                  </a:lnTo>
                  <a:lnTo>
                    <a:pt x="684840" y="166466"/>
                  </a:lnTo>
                  <a:lnTo>
                    <a:pt x="733739" y="151174"/>
                  </a:lnTo>
                  <a:lnTo>
                    <a:pt x="783941" y="136521"/>
                  </a:lnTo>
                  <a:lnTo>
                    <a:pt x="835406" y="122525"/>
                  </a:lnTo>
                  <a:lnTo>
                    <a:pt x="888096" y="109199"/>
                  </a:lnTo>
                  <a:lnTo>
                    <a:pt x="941969" y="96561"/>
                  </a:lnTo>
                  <a:lnTo>
                    <a:pt x="996988" y="84625"/>
                  </a:lnTo>
                  <a:lnTo>
                    <a:pt x="1053112" y="73406"/>
                  </a:lnTo>
                  <a:lnTo>
                    <a:pt x="1110302" y="62922"/>
                  </a:lnTo>
                  <a:lnTo>
                    <a:pt x="1168519" y="53186"/>
                  </a:lnTo>
                  <a:lnTo>
                    <a:pt x="1227723" y="44215"/>
                  </a:lnTo>
                  <a:lnTo>
                    <a:pt x="1287875" y="36025"/>
                  </a:lnTo>
                  <a:lnTo>
                    <a:pt x="1348935" y="28630"/>
                  </a:lnTo>
                  <a:lnTo>
                    <a:pt x="1410863" y="22047"/>
                  </a:lnTo>
                  <a:lnTo>
                    <a:pt x="1473621" y="16291"/>
                  </a:lnTo>
                  <a:lnTo>
                    <a:pt x="1537169" y="11378"/>
                  </a:lnTo>
                  <a:lnTo>
                    <a:pt x="1601467" y="7324"/>
                  </a:lnTo>
                  <a:lnTo>
                    <a:pt x="1666477" y="4143"/>
                  </a:lnTo>
                  <a:lnTo>
                    <a:pt x="1732157" y="1851"/>
                  </a:lnTo>
                  <a:lnTo>
                    <a:pt x="1798470" y="465"/>
                  </a:lnTo>
                  <a:lnTo>
                    <a:pt x="1865376" y="0"/>
                  </a:lnTo>
                  <a:lnTo>
                    <a:pt x="1932281" y="465"/>
                  </a:lnTo>
                  <a:lnTo>
                    <a:pt x="1998594" y="1851"/>
                  </a:lnTo>
                  <a:lnTo>
                    <a:pt x="2064274" y="4143"/>
                  </a:lnTo>
                  <a:lnTo>
                    <a:pt x="2129284" y="7324"/>
                  </a:lnTo>
                  <a:lnTo>
                    <a:pt x="2193582" y="11378"/>
                  </a:lnTo>
                  <a:lnTo>
                    <a:pt x="2257130" y="16291"/>
                  </a:lnTo>
                  <a:lnTo>
                    <a:pt x="2319888" y="22047"/>
                  </a:lnTo>
                  <a:lnTo>
                    <a:pt x="2381816" y="28630"/>
                  </a:lnTo>
                  <a:lnTo>
                    <a:pt x="2442876" y="36025"/>
                  </a:lnTo>
                  <a:lnTo>
                    <a:pt x="2503028" y="44215"/>
                  </a:lnTo>
                  <a:lnTo>
                    <a:pt x="2562232" y="53186"/>
                  </a:lnTo>
                  <a:lnTo>
                    <a:pt x="2620449" y="62922"/>
                  </a:lnTo>
                  <a:lnTo>
                    <a:pt x="2677639" y="73406"/>
                  </a:lnTo>
                  <a:lnTo>
                    <a:pt x="2733763" y="84625"/>
                  </a:lnTo>
                  <a:lnTo>
                    <a:pt x="2788782" y="96561"/>
                  </a:lnTo>
                  <a:lnTo>
                    <a:pt x="2842655" y="109199"/>
                  </a:lnTo>
                  <a:lnTo>
                    <a:pt x="2895345" y="122525"/>
                  </a:lnTo>
                  <a:lnTo>
                    <a:pt x="2946810" y="136521"/>
                  </a:lnTo>
                  <a:lnTo>
                    <a:pt x="2997012" y="151174"/>
                  </a:lnTo>
                  <a:lnTo>
                    <a:pt x="3045911" y="166466"/>
                  </a:lnTo>
                  <a:lnTo>
                    <a:pt x="3093468" y="182382"/>
                  </a:lnTo>
                  <a:lnTo>
                    <a:pt x="3139643" y="198908"/>
                  </a:lnTo>
                  <a:lnTo>
                    <a:pt x="3184397" y="216026"/>
                  </a:lnTo>
                  <a:lnTo>
                    <a:pt x="3227691" y="233723"/>
                  </a:lnTo>
                  <a:lnTo>
                    <a:pt x="3269484" y="251981"/>
                  </a:lnTo>
                  <a:lnTo>
                    <a:pt x="3309738" y="270786"/>
                  </a:lnTo>
                  <a:lnTo>
                    <a:pt x="3348413" y="290121"/>
                  </a:lnTo>
                  <a:lnTo>
                    <a:pt x="3385469" y="309972"/>
                  </a:lnTo>
                  <a:lnTo>
                    <a:pt x="3420868" y="330323"/>
                  </a:lnTo>
                  <a:lnTo>
                    <a:pt x="3454569" y="351157"/>
                  </a:lnTo>
                  <a:lnTo>
                    <a:pt x="3486534" y="372460"/>
                  </a:lnTo>
                  <a:lnTo>
                    <a:pt x="3545094" y="416409"/>
                  </a:lnTo>
                  <a:lnTo>
                    <a:pt x="3596234" y="462045"/>
                  </a:lnTo>
                  <a:lnTo>
                    <a:pt x="3639637" y="509242"/>
                  </a:lnTo>
                  <a:lnTo>
                    <a:pt x="3674988" y="557877"/>
                  </a:lnTo>
                  <a:lnTo>
                    <a:pt x="3701972" y="607824"/>
                  </a:lnTo>
                  <a:lnTo>
                    <a:pt x="3720273" y="658959"/>
                  </a:lnTo>
                  <a:lnTo>
                    <a:pt x="3729574" y="711157"/>
                  </a:lnTo>
                  <a:lnTo>
                    <a:pt x="3730752" y="737615"/>
                  </a:lnTo>
                  <a:lnTo>
                    <a:pt x="3729574" y="764074"/>
                  </a:lnTo>
                  <a:lnTo>
                    <a:pt x="3720273" y="816272"/>
                  </a:lnTo>
                  <a:lnTo>
                    <a:pt x="3701972" y="867407"/>
                  </a:lnTo>
                  <a:lnTo>
                    <a:pt x="3674988" y="917354"/>
                  </a:lnTo>
                  <a:lnTo>
                    <a:pt x="3639637" y="965989"/>
                  </a:lnTo>
                  <a:lnTo>
                    <a:pt x="3596234" y="1013186"/>
                  </a:lnTo>
                  <a:lnTo>
                    <a:pt x="3545094" y="1058822"/>
                  </a:lnTo>
                  <a:lnTo>
                    <a:pt x="3486534" y="1102771"/>
                  </a:lnTo>
                  <a:lnTo>
                    <a:pt x="3454569" y="1124074"/>
                  </a:lnTo>
                  <a:lnTo>
                    <a:pt x="3420868" y="1144908"/>
                  </a:lnTo>
                  <a:lnTo>
                    <a:pt x="3385469" y="1165259"/>
                  </a:lnTo>
                  <a:lnTo>
                    <a:pt x="3348413" y="1185110"/>
                  </a:lnTo>
                  <a:lnTo>
                    <a:pt x="3309738" y="1204445"/>
                  </a:lnTo>
                  <a:lnTo>
                    <a:pt x="3269484" y="1223250"/>
                  </a:lnTo>
                  <a:lnTo>
                    <a:pt x="3227691" y="1241508"/>
                  </a:lnTo>
                  <a:lnTo>
                    <a:pt x="3184397" y="1259205"/>
                  </a:lnTo>
                  <a:lnTo>
                    <a:pt x="3139643" y="1276323"/>
                  </a:lnTo>
                  <a:lnTo>
                    <a:pt x="3093468" y="1292849"/>
                  </a:lnTo>
                  <a:lnTo>
                    <a:pt x="3045911" y="1308765"/>
                  </a:lnTo>
                  <a:lnTo>
                    <a:pt x="2997012" y="1324057"/>
                  </a:lnTo>
                  <a:lnTo>
                    <a:pt x="2946810" y="1338710"/>
                  </a:lnTo>
                  <a:lnTo>
                    <a:pt x="2895345" y="1352706"/>
                  </a:lnTo>
                  <a:lnTo>
                    <a:pt x="2842655" y="1366032"/>
                  </a:lnTo>
                  <a:lnTo>
                    <a:pt x="2788782" y="1378670"/>
                  </a:lnTo>
                  <a:lnTo>
                    <a:pt x="2733763" y="1390606"/>
                  </a:lnTo>
                  <a:lnTo>
                    <a:pt x="2677639" y="1401825"/>
                  </a:lnTo>
                  <a:lnTo>
                    <a:pt x="2620449" y="1412309"/>
                  </a:lnTo>
                  <a:lnTo>
                    <a:pt x="2562232" y="1422045"/>
                  </a:lnTo>
                  <a:lnTo>
                    <a:pt x="2503028" y="1431016"/>
                  </a:lnTo>
                  <a:lnTo>
                    <a:pt x="2442876" y="1439206"/>
                  </a:lnTo>
                  <a:lnTo>
                    <a:pt x="2381816" y="1446601"/>
                  </a:lnTo>
                  <a:lnTo>
                    <a:pt x="2319888" y="1453184"/>
                  </a:lnTo>
                  <a:lnTo>
                    <a:pt x="2257130" y="1458940"/>
                  </a:lnTo>
                  <a:lnTo>
                    <a:pt x="2193582" y="1463853"/>
                  </a:lnTo>
                  <a:lnTo>
                    <a:pt x="2129284" y="1467907"/>
                  </a:lnTo>
                  <a:lnTo>
                    <a:pt x="2064274" y="1471088"/>
                  </a:lnTo>
                  <a:lnTo>
                    <a:pt x="1998594" y="1473380"/>
                  </a:lnTo>
                  <a:lnTo>
                    <a:pt x="1932281" y="1474766"/>
                  </a:lnTo>
                  <a:lnTo>
                    <a:pt x="1865376" y="1475232"/>
                  </a:lnTo>
                  <a:lnTo>
                    <a:pt x="1798470" y="1474766"/>
                  </a:lnTo>
                  <a:lnTo>
                    <a:pt x="1732157" y="1473380"/>
                  </a:lnTo>
                  <a:lnTo>
                    <a:pt x="1666477" y="1471088"/>
                  </a:lnTo>
                  <a:lnTo>
                    <a:pt x="1601467" y="1467907"/>
                  </a:lnTo>
                  <a:lnTo>
                    <a:pt x="1537169" y="1463853"/>
                  </a:lnTo>
                  <a:lnTo>
                    <a:pt x="1473621" y="1458940"/>
                  </a:lnTo>
                  <a:lnTo>
                    <a:pt x="1410863" y="1453184"/>
                  </a:lnTo>
                  <a:lnTo>
                    <a:pt x="1348935" y="1446601"/>
                  </a:lnTo>
                  <a:lnTo>
                    <a:pt x="1287875" y="1439206"/>
                  </a:lnTo>
                  <a:lnTo>
                    <a:pt x="1227723" y="1431016"/>
                  </a:lnTo>
                  <a:lnTo>
                    <a:pt x="1168519" y="1422045"/>
                  </a:lnTo>
                  <a:lnTo>
                    <a:pt x="1110302" y="1412309"/>
                  </a:lnTo>
                  <a:lnTo>
                    <a:pt x="1053112" y="1401825"/>
                  </a:lnTo>
                  <a:lnTo>
                    <a:pt x="996988" y="1390606"/>
                  </a:lnTo>
                  <a:lnTo>
                    <a:pt x="941969" y="1378670"/>
                  </a:lnTo>
                  <a:lnTo>
                    <a:pt x="888096" y="1366032"/>
                  </a:lnTo>
                  <a:lnTo>
                    <a:pt x="835406" y="1352706"/>
                  </a:lnTo>
                  <a:lnTo>
                    <a:pt x="783941" y="1338710"/>
                  </a:lnTo>
                  <a:lnTo>
                    <a:pt x="733739" y="1324057"/>
                  </a:lnTo>
                  <a:lnTo>
                    <a:pt x="684840" y="1308765"/>
                  </a:lnTo>
                  <a:lnTo>
                    <a:pt x="637283" y="1292849"/>
                  </a:lnTo>
                  <a:lnTo>
                    <a:pt x="591108" y="1276323"/>
                  </a:lnTo>
                  <a:lnTo>
                    <a:pt x="546353" y="1259204"/>
                  </a:lnTo>
                  <a:lnTo>
                    <a:pt x="503060" y="1241508"/>
                  </a:lnTo>
                  <a:lnTo>
                    <a:pt x="461267" y="1223250"/>
                  </a:lnTo>
                  <a:lnTo>
                    <a:pt x="421013" y="1204445"/>
                  </a:lnTo>
                  <a:lnTo>
                    <a:pt x="382338" y="1185110"/>
                  </a:lnTo>
                  <a:lnTo>
                    <a:pt x="345282" y="1165259"/>
                  </a:lnTo>
                  <a:lnTo>
                    <a:pt x="309883" y="1144908"/>
                  </a:lnTo>
                  <a:lnTo>
                    <a:pt x="276182" y="1124074"/>
                  </a:lnTo>
                  <a:lnTo>
                    <a:pt x="244217" y="1102771"/>
                  </a:lnTo>
                  <a:lnTo>
                    <a:pt x="185657" y="1058822"/>
                  </a:lnTo>
                  <a:lnTo>
                    <a:pt x="134517" y="1013186"/>
                  </a:lnTo>
                  <a:lnTo>
                    <a:pt x="91114" y="965989"/>
                  </a:lnTo>
                  <a:lnTo>
                    <a:pt x="55763" y="917354"/>
                  </a:lnTo>
                  <a:lnTo>
                    <a:pt x="28779" y="867407"/>
                  </a:lnTo>
                  <a:lnTo>
                    <a:pt x="10478" y="816272"/>
                  </a:lnTo>
                  <a:lnTo>
                    <a:pt x="1177" y="764074"/>
                  </a:lnTo>
                  <a:lnTo>
                    <a:pt x="0" y="737615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81181" y="2778890"/>
            <a:ext cx="2968742" cy="1139671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4445" algn="ctr">
              <a:spcBef>
                <a:spcPts val="495"/>
              </a:spcBef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Forme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de</a:t>
            </a:r>
            <a:r>
              <a:rPr sz="1600" b="1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présentation:</a:t>
            </a:r>
            <a:endParaRPr sz="1600" dirty="0">
              <a:latin typeface="Carlito"/>
              <a:cs typeface="Carlito"/>
            </a:endParaRPr>
          </a:p>
          <a:p>
            <a:pPr algn="ctr">
              <a:lnSpc>
                <a:spcPts val="1380"/>
              </a:lnSpc>
              <a:spcBef>
                <a:spcPts val="395"/>
              </a:spcBef>
            </a:pPr>
            <a:r>
              <a:rPr sz="1600" spc="-15" dirty="0">
                <a:latin typeface="Carlito"/>
              </a:rPr>
              <a:t>- Non de famille, vouvoiement,</a:t>
            </a:r>
          </a:p>
          <a:p>
            <a:pPr marL="2540" algn="ctr">
              <a:lnSpc>
                <a:spcPts val="1380"/>
              </a:lnSpc>
            </a:pPr>
            <a:r>
              <a:rPr sz="1600" spc="-15" dirty="0">
                <a:latin typeface="Carlito"/>
              </a:rPr>
              <a:t>tutoiement, le titre,…</a:t>
            </a:r>
          </a:p>
          <a:p>
            <a:pPr algn="ctr">
              <a:lnSpc>
                <a:spcPts val="1380"/>
              </a:lnSpc>
              <a:spcBef>
                <a:spcPts val="385"/>
              </a:spcBef>
            </a:pPr>
            <a:r>
              <a:rPr sz="1600" spc="-15" dirty="0">
                <a:latin typeface="Carlito"/>
              </a:rPr>
              <a:t>-le formalisme change d’une culture à</a:t>
            </a:r>
            <a:r>
              <a:rPr lang="fr-FR" sz="1600" spc="-15" dirty="0">
                <a:latin typeface="Carlito"/>
              </a:rPr>
              <a:t> </a:t>
            </a:r>
            <a:r>
              <a:rPr sz="1600" spc="-15" dirty="0" err="1">
                <a:latin typeface="Carlito"/>
              </a:rPr>
              <a:t>autre</a:t>
            </a:r>
            <a:r>
              <a:rPr sz="1600" spc="-15" dirty="0">
                <a:latin typeface="Carlito"/>
              </a:rPr>
              <a:t>.</a:t>
            </a:r>
          </a:p>
        </p:txBody>
      </p:sp>
      <p:sp>
        <p:nvSpPr>
          <p:cNvPr id="10" name="object 10"/>
          <p:cNvSpPr/>
          <p:nvPr/>
        </p:nvSpPr>
        <p:spPr>
          <a:xfrm>
            <a:off x="1511809" y="4134612"/>
            <a:ext cx="9026652" cy="2647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7495162" y="4386007"/>
            <a:ext cx="2447925" cy="10922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6350" algn="ctr">
              <a:spcBef>
                <a:spcPts val="620"/>
              </a:spcBef>
            </a:pPr>
            <a:r>
              <a:rPr sz="1600" b="1" spc="-15" dirty="0">
                <a:latin typeface="Carlito"/>
                <a:cs typeface="Carlito"/>
              </a:rPr>
              <a:t>Contrat </a:t>
            </a:r>
            <a:r>
              <a:rPr sz="1600" b="1" spc="-5" dirty="0">
                <a:latin typeface="Carlito"/>
                <a:cs typeface="Carlito"/>
              </a:rPr>
              <a:t>écrit/</a:t>
            </a:r>
            <a:r>
              <a:rPr sz="1600" b="1" spc="1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verbal:</a:t>
            </a:r>
            <a:endParaRPr sz="1600" dirty="0">
              <a:latin typeface="Carlito"/>
              <a:cs typeface="Carlito"/>
            </a:endParaRPr>
          </a:p>
          <a:p>
            <a:pPr marL="12700" marR="5080" algn="ctr">
              <a:lnSpc>
                <a:spcPct val="91600"/>
              </a:lnSpc>
              <a:spcBef>
                <a:spcPts val="680"/>
              </a:spcBef>
            </a:pPr>
            <a:r>
              <a:rPr sz="1600" spc="-15" dirty="0">
                <a:latin typeface="Carlito"/>
              </a:rPr>
              <a:t>La parole prend dans certains  contextes plus de valeur d’un  papier et vis</a:t>
            </a:r>
            <a:r>
              <a:rPr lang="fr-FR" sz="1600" spc="-15" dirty="0">
                <a:latin typeface="Carlito"/>
              </a:rPr>
              <a:t>-</a:t>
            </a:r>
            <a:r>
              <a:rPr sz="1600" spc="-15" dirty="0">
                <a:latin typeface="Carlito"/>
              </a:rPr>
              <a:t>versa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70298" y="5567678"/>
            <a:ext cx="2466340" cy="1148007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algn="ctr">
              <a:spcBef>
                <a:spcPts val="550"/>
              </a:spcBef>
            </a:pPr>
            <a:r>
              <a:rPr sz="1400" b="1" spc="-5" dirty="0">
                <a:latin typeface="Carlito"/>
                <a:cs typeface="Carlito"/>
              </a:rPr>
              <a:t>Prise </a:t>
            </a:r>
            <a:r>
              <a:rPr sz="1400" b="1" dirty="0">
                <a:latin typeface="Carlito"/>
                <a:cs typeface="Carlito"/>
              </a:rPr>
              <a:t>de</a:t>
            </a:r>
            <a:r>
              <a:rPr sz="1400" b="1" spc="-20" dirty="0">
                <a:latin typeface="Carlito"/>
                <a:cs typeface="Carlito"/>
              </a:rPr>
              <a:t> </a:t>
            </a:r>
            <a:r>
              <a:rPr sz="1400" b="1" spc="-5" dirty="0">
                <a:latin typeface="Carlito"/>
                <a:cs typeface="Carlito"/>
              </a:rPr>
              <a:t>contact:</a:t>
            </a:r>
            <a:endParaRPr sz="1400" dirty="0">
              <a:latin typeface="Carlito"/>
              <a:cs typeface="Carlito"/>
            </a:endParaRPr>
          </a:p>
          <a:p>
            <a:pPr marL="635" algn="ctr">
              <a:lnSpc>
                <a:spcPts val="1610"/>
              </a:lnSpc>
              <a:spcBef>
                <a:spcPts val="455"/>
              </a:spcBef>
            </a:pPr>
            <a:r>
              <a:rPr sz="1600" spc="-15" dirty="0">
                <a:latin typeface="Carlito"/>
              </a:rPr>
              <a:t>L’attitude lors d’une première</a:t>
            </a:r>
          </a:p>
          <a:p>
            <a:pPr algn="ctr">
              <a:lnSpc>
                <a:spcPts val="1535"/>
              </a:lnSpc>
            </a:pPr>
            <a:r>
              <a:rPr sz="1600" spc="-15" dirty="0">
                <a:latin typeface="Carlito"/>
              </a:rPr>
              <a:t>rencontre est fonction de l’espace</a:t>
            </a:r>
          </a:p>
          <a:p>
            <a:pPr marL="1270" algn="ctr">
              <a:lnSpc>
                <a:spcPts val="1610"/>
              </a:lnSpc>
            </a:pPr>
            <a:r>
              <a:rPr sz="1600" spc="-15" dirty="0">
                <a:latin typeface="Carlito"/>
              </a:rPr>
              <a:t>disponible 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53539" y="4122775"/>
            <a:ext cx="3043300" cy="1456361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spcBef>
                <a:spcPts val="555"/>
              </a:spcBef>
            </a:pPr>
            <a:r>
              <a:rPr sz="1400" b="1" spc="-5" dirty="0">
                <a:latin typeface="Carlito"/>
                <a:cs typeface="Carlito"/>
              </a:rPr>
              <a:t>Architecture </a:t>
            </a:r>
            <a:r>
              <a:rPr sz="1400" b="1" spc="-10" dirty="0">
                <a:latin typeface="Carlito"/>
                <a:cs typeface="Carlito"/>
              </a:rPr>
              <a:t>et</a:t>
            </a:r>
            <a:r>
              <a:rPr sz="1400" b="1" spc="-5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design:</a:t>
            </a:r>
            <a:endParaRPr sz="1400" dirty="0">
              <a:latin typeface="Carlito"/>
              <a:cs typeface="Carlito"/>
            </a:endParaRPr>
          </a:p>
          <a:p>
            <a:pPr algn="ctr">
              <a:lnSpc>
                <a:spcPts val="1610"/>
              </a:lnSpc>
              <a:spcBef>
                <a:spcPts val="455"/>
              </a:spcBef>
            </a:pPr>
            <a:r>
              <a:rPr lang="fr-FR" sz="1600" spc="-15" dirty="0">
                <a:latin typeface="Carlito"/>
              </a:rPr>
              <a:t>R</a:t>
            </a:r>
            <a:r>
              <a:rPr sz="1600" spc="-15" dirty="0" err="1">
                <a:latin typeface="Carlito"/>
              </a:rPr>
              <a:t>ecoupent</a:t>
            </a:r>
            <a:r>
              <a:rPr sz="1600" spc="-15" dirty="0">
                <a:latin typeface="Carlito"/>
              </a:rPr>
              <a:t> les hypothèses en</a:t>
            </a:r>
          </a:p>
          <a:p>
            <a:pPr marL="12700" marR="5080" algn="ctr">
              <a:lnSpc>
                <a:spcPct val="91500"/>
              </a:lnSpc>
              <a:spcBef>
                <a:spcPts val="70"/>
              </a:spcBef>
            </a:pPr>
            <a:r>
              <a:rPr sz="1600" spc="-15" dirty="0">
                <a:latin typeface="Carlito"/>
              </a:rPr>
              <a:t>matière d’intégrant interne (isoler  ou regrouper) et d’adaptation  externe ( composer la nature ou</a:t>
            </a:r>
          </a:p>
          <a:p>
            <a:pPr algn="ctr">
              <a:lnSpc>
                <a:spcPts val="1550"/>
              </a:lnSpc>
            </a:pPr>
            <a:r>
              <a:rPr sz="1600" spc="-15" dirty="0">
                <a:latin typeface="Carlito"/>
              </a:rPr>
              <a:t>l’adapter aux </a:t>
            </a:r>
            <a:r>
              <a:rPr sz="1600" spc="-15" dirty="0" err="1">
                <a:latin typeface="Carlito"/>
              </a:rPr>
              <a:t>besoins</a:t>
            </a:r>
            <a:r>
              <a:rPr lang="fr-FR" sz="1600" spc="-15" dirty="0">
                <a:latin typeface="Carlito"/>
              </a:rPr>
              <a:t>)</a:t>
            </a:r>
            <a:endParaRPr sz="1600" spc="-15" dirty="0">
              <a:latin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47800" y="2613660"/>
            <a:ext cx="3499485" cy="1501140"/>
            <a:chOff x="-12191" y="2503932"/>
            <a:chExt cx="3499485" cy="1501140"/>
          </a:xfrm>
        </p:grpSpPr>
        <p:sp>
          <p:nvSpPr>
            <p:cNvPr id="15" name="object 15"/>
            <p:cNvSpPr/>
            <p:nvPr/>
          </p:nvSpPr>
          <p:spPr>
            <a:xfrm>
              <a:off x="762" y="2516886"/>
              <a:ext cx="3473450" cy="1475740"/>
            </a:xfrm>
            <a:custGeom>
              <a:avLst/>
              <a:gdLst/>
              <a:ahLst/>
              <a:cxnLst/>
              <a:rect l="l" t="t" r="r" b="b"/>
              <a:pathLst>
                <a:path w="3473450" h="1475739">
                  <a:moveTo>
                    <a:pt x="1736598" y="0"/>
                  </a:moveTo>
                  <a:lnTo>
                    <a:pt x="1671493" y="508"/>
                  </a:lnTo>
                  <a:lnTo>
                    <a:pt x="1606994" y="2022"/>
                  </a:lnTo>
                  <a:lnTo>
                    <a:pt x="1543141" y="4524"/>
                  </a:lnTo>
                  <a:lnTo>
                    <a:pt x="1479977" y="7996"/>
                  </a:lnTo>
                  <a:lnTo>
                    <a:pt x="1417544" y="12420"/>
                  </a:lnTo>
                  <a:lnTo>
                    <a:pt x="1355883" y="17778"/>
                  </a:lnTo>
                  <a:lnTo>
                    <a:pt x="1295037" y="24053"/>
                  </a:lnTo>
                  <a:lnTo>
                    <a:pt x="1235047" y="31226"/>
                  </a:lnTo>
                  <a:lnTo>
                    <a:pt x="1175956" y="39280"/>
                  </a:lnTo>
                  <a:lnTo>
                    <a:pt x="1117805" y="48197"/>
                  </a:lnTo>
                  <a:lnTo>
                    <a:pt x="1060637" y="57959"/>
                  </a:lnTo>
                  <a:lnTo>
                    <a:pt x="1004494" y="68549"/>
                  </a:lnTo>
                  <a:lnTo>
                    <a:pt x="949417" y="79948"/>
                  </a:lnTo>
                  <a:lnTo>
                    <a:pt x="895448" y="92138"/>
                  </a:lnTo>
                  <a:lnTo>
                    <a:pt x="842630" y="105103"/>
                  </a:lnTo>
                  <a:lnTo>
                    <a:pt x="791004" y="118823"/>
                  </a:lnTo>
                  <a:lnTo>
                    <a:pt x="740613" y="133282"/>
                  </a:lnTo>
                  <a:lnTo>
                    <a:pt x="691497" y="148462"/>
                  </a:lnTo>
                  <a:lnTo>
                    <a:pt x="643700" y="164343"/>
                  </a:lnTo>
                  <a:lnTo>
                    <a:pt x="597264" y="180910"/>
                  </a:lnTo>
                  <a:lnTo>
                    <a:pt x="552229" y="198144"/>
                  </a:lnTo>
                  <a:lnTo>
                    <a:pt x="508639" y="216027"/>
                  </a:lnTo>
                  <a:lnTo>
                    <a:pt x="466535" y="234541"/>
                  </a:lnTo>
                  <a:lnTo>
                    <a:pt x="425960" y="253668"/>
                  </a:lnTo>
                  <a:lnTo>
                    <a:pt x="386954" y="273392"/>
                  </a:lnTo>
                  <a:lnTo>
                    <a:pt x="349560" y="293693"/>
                  </a:lnTo>
                  <a:lnTo>
                    <a:pt x="313821" y="314554"/>
                  </a:lnTo>
                  <a:lnTo>
                    <a:pt x="279778" y="335957"/>
                  </a:lnTo>
                  <a:lnTo>
                    <a:pt x="247472" y="357885"/>
                  </a:lnTo>
                  <a:lnTo>
                    <a:pt x="188244" y="403243"/>
                  </a:lnTo>
                  <a:lnTo>
                    <a:pt x="136471" y="450484"/>
                  </a:lnTo>
                  <a:lnTo>
                    <a:pt x="92490" y="499467"/>
                  </a:lnTo>
                  <a:lnTo>
                    <a:pt x="56636" y="550049"/>
                  </a:lnTo>
                  <a:lnTo>
                    <a:pt x="29245" y="602086"/>
                  </a:lnTo>
                  <a:lnTo>
                    <a:pt x="10654" y="655437"/>
                  </a:lnTo>
                  <a:lnTo>
                    <a:pt x="1197" y="709960"/>
                  </a:lnTo>
                  <a:lnTo>
                    <a:pt x="0" y="737615"/>
                  </a:lnTo>
                  <a:lnTo>
                    <a:pt x="1197" y="765271"/>
                  </a:lnTo>
                  <a:lnTo>
                    <a:pt x="10654" y="819794"/>
                  </a:lnTo>
                  <a:lnTo>
                    <a:pt x="29245" y="873145"/>
                  </a:lnTo>
                  <a:lnTo>
                    <a:pt x="56636" y="925182"/>
                  </a:lnTo>
                  <a:lnTo>
                    <a:pt x="92490" y="975764"/>
                  </a:lnTo>
                  <a:lnTo>
                    <a:pt x="136471" y="1024747"/>
                  </a:lnTo>
                  <a:lnTo>
                    <a:pt x="188244" y="1071988"/>
                  </a:lnTo>
                  <a:lnTo>
                    <a:pt x="247472" y="1117346"/>
                  </a:lnTo>
                  <a:lnTo>
                    <a:pt x="279778" y="1139274"/>
                  </a:lnTo>
                  <a:lnTo>
                    <a:pt x="313821" y="1160677"/>
                  </a:lnTo>
                  <a:lnTo>
                    <a:pt x="349560" y="1181538"/>
                  </a:lnTo>
                  <a:lnTo>
                    <a:pt x="386954" y="1201839"/>
                  </a:lnTo>
                  <a:lnTo>
                    <a:pt x="425960" y="1221563"/>
                  </a:lnTo>
                  <a:lnTo>
                    <a:pt x="466535" y="1240690"/>
                  </a:lnTo>
                  <a:lnTo>
                    <a:pt x="508639" y="1259204"/>
                  </a:lnTo>
                  <a:lnTo>
                    <a:pt x="552229" y="1277087"/>
                  </a:lnTo>
                  <a:lnTo>
                    <a:pt x="597264" y="1294321"/>
                  </a:lnTo>
                  <a:lnTo>
                    <a:pt x="643700" y="1310888"/>
                  </a:lnTo>
                  <a:lnTo>
                    <a:pt x="691497" y="1326769"/>
                  </a:lnTo>
                  <a:lnTo>
                    <a:pt x="740613" y="1341949"/>
                  </a:lnTo>
                  <a:lnTo>
                    <a:pt x="791004" y="1356408"/>
                  </a:lnTo>
                  <a:lnTo>
                    <a:pt x="842630" y="1370128"/>
                  </a:lnTo>
                  <a:lnTo>
                    <a:pt x="895448" y="1383093"/>
                  </a:lnTo>
                  <a:lnTo>
                    <a:pt x="949417" y="1395283"/>
                  </a:lnTo>
                  <a:lnTo>
                    <a:pt x="1004494" y="1406682"/>
                  </a:lnTo>
                  <a:lnTo>
                    <a:pt x="1060637" y="1417272"/>
                  </a:lnTo>
                  <a:lnTo>
                    <a:pt x="1117805" y="1427034"/>
                  </a:lnTo>
                  <a:lnTo>
                    <a:pt x="1175956" y="1435951"/>
                  </a:lnTo>
                  <a:lnTo>
                    <a:pt x="1235047" y="1444005"/>
                  </a:lnTo>
                  <a:lnTo>
                    <a:pt x="1295037" y="1451178"/>
                  </a:lnTo>
                  <a:lnTo>
                    <a:pt x="1355883" y="1457453"/>
                  </a:lnTo>
                  <a:lnTo>
                    <a:pt x="1417544" y="1462811"/>
                  </a:lnTo>
                  <a:lnTo>
                    <a:pt x="1479977" y="1467235"/>
                  </a:lnTo>
                  <a:lnTo>
                    <a:pt x="1543141" y="1470707"/>
                  </a:lnTo>
                  <a:lnTo>
                    <a:pt x="1606994" y="1473209"/>
                  </a:lnTo>
                  <a:lnTo>
                    <a:pt x="1671493" y="1474723"/>
                  </a:lnTo>
                  <a:lnTo>
                    <a:pt x="1736598" y="1475232"/>
                  </a:lnTo>
                  <a:lnTo>
                    <a:pt x="1801703" y="1474723"/>
                  </a:lnTo>
                  <a:lnTo>
                    <a:pt x="1866203" y="1473209"/>
                  </a:lnTo>
                  <a:lnTo>
                    <a:pt x="1930056" y="1470707"/>
                  </a:lnTo>
                  <a:lnTo>
                    <a:pt x="1993221" y="1467235"/>
                  </a:lnTo>
                  <a:lnTo>
                    <a:pt x="2055655" y="1462811"/>
                  </a:lnTo>
                  <a:lnTo>
                    <a:pt x="2117316" y="1457453"/>
                  </a:lnTo>
                  <a:lnTo>
                    <a:pt x="2178163" y="1451178"/>
                  </a:lnTo>
                  <a:lnTo>
                    <a:pt x="2238153" y="1444005"/>
                  </a:lnTo>
                  <a:lnTo>
                    <a:pt x="2297244" y="1435951"/>
                  </a:lnTo>
                  <a:lnTo>
                    <a:pt x="2355395" y="1427034"/>
                  </a:lnTo>
                  <a:lnTo>
                    <a:pt x="2412563" y="1417272"/>
                  </a:lnTo>
                  <a:lnTo>
                    <a:pt x="2468707" y="1406682"/>
                  </a:lnTo>
                  <a:lnTo>
                    <a:pt x="2523784" y="1395283"/>
                  </a:lnTo>
                  <a:lnTo>
                    <a:pt x="2577752" y="1383093"/>
                  </a:lnTo>
                  <a:lnTo>
                    <a:pt x="2630571" y="1370128"/>
                  </a:lnTo>
                  <a:lnTo>
                    <a:pt x="2682197" y="1356408"/>
                  </a:lnTo>
                  <a:lnTo>
                    <a:pt x="2732588" y="1341949"/>
                  </a:lnTo>
                  <a:lnTo>
                    <a:pt x="2781703" y="1326769"/>
                  </a:lnTo>
                  <a:lnTo>
                    <a:pt x="2829500" y="1310888"/>
                  </a:lnTo>
                  <a:lnTo>
                    <a:pt x="2875936" y="1294321"/>
                  </a:lnTo>
                  <a:lnTo>
                    <a:pt x="2920971" y="1277087"/>
                  </a:lnTo>
                  <a:lnTo>
                    <a:pt x="2964561" y="1259204"/>
                  </a:lnTo>
                  <a:lnTo>
                    <a:pt x="3006664" y="1240690"/>
                  </a:lnTo>
                  <a:lnTo>
                    <a:pt x="3047240" y="1221563"/>
                  </a:lnTo>
                  <a:lnTo>
                    <a:pt x="3086245" y="1201839"/>
                  </a:lnTo>
                  <a:lnTo>
                    <a:pt x="3123638" y="1181538"/>
                  </a:lnTo>
                  <a:lnTo>
                    <a:pt x="3159378" y="1160677"/>
                  </a:lnTo>
                  <a:lnTo>
                    <a:pt x="3193421" y="1139274"/>
                  </a:lnTo>
                  <a:lnTo>
                    <a:pt x="3225726" y="1117346"/>
                  </a:lnTo>
                  <a:lnTo>
                    <a:pt x="3284954" y="1071988"/>
                  </a:lnTo>
                  <a:lnTo>
                    <a:pt x="3336726" y="1024747"/>
                  </a:lnTo>
                  <a:lnTo>
                    <a:pt x="3380707" y="975764"/>
                  </a:lnTo>
                  <a:lnTo>
                    <a:pt x="3416560" y="925182"/>
                  </a:lnTo>
                  <a:lnTo>
                    <a:pt x="3443950" y="873145"/>
                  </a:lnTo>
                  <a:lnTo>
                    <a:pt x="3462541" y="819794"/>
                  </a:lnTo>
                  <a:lnTo>
                    <a:pt x="3471998" y="765271"/>
                  </a:lnTo>
                  <a:lnTo>
                    <a:pt x="3473196" y="737615"/>
                  </a:lnTo>
                  <a:lnTo>
                    <a:pt x="3471998" y="709960"/>
                  </a:lnTo>
                  <a:lnTo>
                    <a:pt x="3462541" y="655437"/>
                  </a:lnTo>
                  <a:lnTo>
                    <a:pt x="3443950" y="602086"/>
                  </a:lnTo>
                  <a:lnTo>
                    <a:pt x="3416560" y="550049"/>
                  </a:lnTo>
                  <a:lnTo>
                    <a:pt x="3380707" y="499467"/>
                  </a:lnTo>
                  <a:lnTo>
                    <a:pt x="3336726" y="450484"/>
                  </a:lnTo>
                  <a:lnTo>
                    <a:pt x="3284954" y="403243"/>
                  </a:lnTo>
                  <a:lnTo>
                    <a:pt x="3225726" y="357885"/>
                  </a:lnTo>
                  <a:lnTo>
                    <a:pt x="3193421" y="335957"/>
                  </a:lnTo>
                  <a:lnTo>
                    <a:pt x="3159378" y="314554"/>
                  </a:lnTo>
                  <a:lnTo>
                    <a:pt x="3123638" y="293693"/>
                  </a:lnTo>
                  <a:lnTo>
                    <a:pt x="3086245" y="273392"/>
                  </a:lnTo>
                  <a:lnTo>
                    <a:pt x="3047240" y="253668"/>
                  </a:lnTo>
                  <a:lnTo>
                    <a:pt x="3006664" y="234541"/>
                  </a:lnTo>
                  <a:lnTo>
                    <a:pt x="2964561" y="216026"/>
                  </a:lnTo>
                  <a:lnTo>
                    <a:pt x="2920971" y="198144"/>
                  </a:lnTo>
                  <a:lnTo>
                    <a:pt x="2875936" y="180910"/>
                  </a:lnTo>
                  <a:lnTo>
                    <a:pt x="2829500" y="164343"/>
                  </a:lnTo>
                  <a:lnTo>
                    <a:pt x="2781703" y="148462"/>
                  </a:lnTo>
                  <a:lnTo>
                    <a:pt x="2732588" y="133282"/>
                  </a:lnTo>
                  <a:lnTo>
                    <a:pt x="2682197" y="118823"/>
                  </a:lnTo>
                  <a:lnTo>
                    <a:pt x="2630571" y="105103"/>
                  </a:lnTo>
                  <a:lnTo>
                    <a:pt x="2577752" y="92138"/>
                  </a:lnTo>
                  <a:lnTo>
                    <a:pt x="2523784" y="79948"/>
                  </a:lnTo>
                  <a:lnTo>
                    <a:pt x="2468707" y="68549"/>
                  </a:lnTo>
                  <a:lnTo>
                    <a:pt x="2412563" y="57959"/>
                  </a:lnTo>
                  <a:lnTo>
                    <a:pt x="2355395" y="48197"/>
                  </a:lnTo>
                  <a:lnTo>
                    <a:pt x="2297244" y="39280"/>
                  </a:lnTo>
                  <a:lnTo>
                    <a:pt x="2238153" y="31226"/>
                  </a:lnTo>
                  <a:lnTo>
                    <a:pt x="2178163" y="24053"/>
                  </a:lnTo>
                  <a:lnTo>
                    <a:pt x="2117316" y="17778"/>
                  </a:lnTo>
                  <a:lnTo>
                    <a:pt x="2055655" y="12420"/>
                  </a:lnTo>
                  <a:lnTo>
                    <a:pt x="1993221" y="7996"/>
                  </a:lnTo>
                  <a:lnTo>
                    <a:pt x="1930056" y="4524"/>
                  </a:lnTo>
                  <a:lnTo>
                    <a:pt x="1866203" y="2022"/>
                  </a:lnTo>
                  <a:lnTo>
                    <a:pt x="1801703" y="508"/>
                  </a:lnTo>
                  <a:lnTo>
                    <a:pt x="1736598" y="0"/>
                  </a:lnTo>
                  <a:close/>
                </a:path>
              </a:pathLst>
            </a:custGeom>
            <a:solidFill>
              <a:srgbClr val="4F81BC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2" y="2516886"/>
              <a:ext cx="3473450" cy="1475740"/>
            </a:xfrm>
            <a:custGeom>
              <a:avLst/>
              <a:gdLst/>
              <a:ahLst/>
              <a:cxnLst/>
              <a:rect l="l" t="t" r="r" b="b"/>
              <a:pathLst>
                <a:path w="3473450" h="1475739">
                  <a:moveTo>
                    <a:pt x="0" y="737615"/>
                  </a:moveTo>
                  <a:lnTo>
                    <a:pt x="4763" y="682561"/>
                  </a:lnTo>
                  <a:lnTo>
                    <a:pt x="18829" y="628607"/>
                  </a:lnTo>
                  <a:lnTo>
                    <a:pt x="41862" y="575894"/>
                  </a:lnTo>
                  <a:lnTo>
                    <a:pt x="73526" y="524567"/>
                  </a:lnTo>
                  <a:lnTo>
                    <a:pt x="113485" y="474767"/>
                  </a:lnTo>
                  <a:lnTo>
                    <a:pt x="161404" y="426637"/>
                  </a:lnTo>
                  <a:lnTo>
                    <a:pt x="216947" y="380320"/>
                  </a:lnTo>
                  <a:lnTo>
                    <a:pt x="279778" y="335957"/>
                  </a:lnTo>
                  <a:lnTo>
                    <a:pt x="313821" y="314554"/>
                  </a:lnTo>
                  <a:lnTo>
                    <a:pt x="349560" y="293693"/>
                  </a:lnTo>
                  <a:lnTo>
                    <a:pt x="386954" y="273392"/>
                  </a:lnTo>
                  <a:lnTo>
                    <a:pt x="425960" y="253668"/>
                  </a:lnTo>
                  <a:lnTo>
                    <a:pt x="466535" y="234541"/>
                  </a:lnTo>
                  <a:lnTo>
                    <a:pt x="508639" y="216027"/>
                  </a:lnTo>
                  <a:lnTo>
                    <a:pt x="552229" y="198144"/>
                  </a:lnTo>
                  <a:lnTo>
                    <a:pt x="597264" y="180910"/>
                  </a:lnTo>
                  <a:lnTo>
                    <a:pt x="643700" y="164343"/>
                  </a:lnTo>
                  <a:lnTo>
                    <a:pt x="691497" y="148462"/>
                  </a:lnTo>
                  <a:lnTo>
                    <a:pt x="740613" y="133282"/>
                  </a:lnTo>
                  <a:lnTo>
                    <a:pt x="791004" y="118823"/>
                  </a:lnTo>
                  <a:lnTo>
                    <a:pt x="842630" y="105103"/>
                  </a:lnTo>
                  <a:lnTo>
                    <a:pt x="895448" y="92138"/>
                  </a:lnTo>
                  <a:lnTo>
                    <a:pt x="949417" y="79948"/>
                  </a:lnTo>
                  <a:lnTo>
                    <a:pt x="1004494" y="68549"/>
                  </a:lnTo>
                  <a:lnTo>
                    <a:pt x="1060637" y="57959"/>
                  </a:lnTo>
                  <a:lnTo>
                    <a:pt x="1117805" y="48197"/>
                  </a:lnTo>
                  <a:lnTo>
                    <a:pt x="1175956" y="39280"/>
                  </a:lnTo>
                  <a:lnTo>
                    <a:pt x="1235047" y="31226"/>
                  </a:lnTo>
                  <a:lnTo>
                    <a:pt x="1295037" y="24053"/>
                  </a:lnTo>
                  <a:lnTo>
                    <a:pt x="1355883" y="17778"/>
                  </a:lnTo>
                  <a:lnTo>
                    <a:pt x="1417544" y="12420"/>
                  </a:lnTo>
                  <a:lnTo>
                    <a:pt x="1479977" y="7996"/>
                  </a:lnTo>
                  <a:lnTo>
                    <a:pt x="1543141" y="4524"/>
                  </a:lnTo>
                  <a:lnTo>
                    <a:pt x="1606994" y="2022"/>
                  </a:lnTo>
                  <a:lnTo>
                    <a:pt x="1671493" y="508"/>
                  </a:lnTo>
                  <a:lnTo>
                    <a:pt x="1736598" y="0"/>
                  </a:lnTo>
                  <a:lnTo>
                    <a:pt x="1801703" y="508"/>
                  </a:lnTo>
                  <a:lnTo>
                    <a:pt x="1866203" y="2022"/>
                  </a:lnTo>
                  <a:lnTo>
                    <a:pt x="1930056" y="4524"/>
                  </a:lnTo>
                  <a:lnTo>
                    <a:pt x="1993221" y="7996"/>
                  </a:lnTo>
                  <a:lnTo>
                    <a:pt x="2055655" y="12420"/>
                  </a:lnTo>
                  <a:lnTo>
                    <a:pt x="2117316" y="17778"/>
                  </a:lnTo>
                  <a:lnTo>
                    <a:pt x="2178163" y="24053"/>
                  </a:lnTo>
                  <a:lnTo>
                    <a:pt x="2238153" y="31226"/>
                  </a:lnTo>
                  <a:lnTo>
                    <a:pt x="2297244" y="39280"/>
                  </a:lnTo>
                  <a:lnTo>
                    <a:pt x="2355395" y="48197"/>
                  </a:lnTo>
                  <a:lnTo>
                    <a:pt x="2412563" y="57959"/>
                  </a:lnTo>
                  <a:lnTo>
                    <a:pt x="2468707" y="68549"/>
                  </a:lnTo>
                  <a:lnTo>
                    <a:pt x="2523784" y="79948"/>
                  </a:lnTo>
                  <a:lnTo>
                    <a:pt x="2577752" y="92138"/>
                  </a:lnTo>
                  <a:lnTo>
                    <a:pt x="2630571" y="105103"/>
                  </a:lnTo>
                  <a:lnTo>
                    <a:pt x="2682197" y="118823"/>
                  </a:lnTo>
                  <a:lnTo>
                    <a:pt x="2732588" y="133282"/>
                  </a:lnTo>
                  <a:lnTo>
                    <a:pt x="2781703" y="148462"/>
                  </a:lnTo>
                  <a:lnTo>
                    <a:pt x="2829500" y="164343"/>
                  </a:lnTo>
                  <a:lnTo>
                    <a:pt x="2875936" y="180910"/>
                  </a:lnTo>
                  <a:lnTo>
                    <a:pt x="2920971" y="198144"/>
                  </a:lnTo>
                  <a:lnTo>
                    <a:pt x="2964561" y="216026"/>
                  </a:lnTo>
                  <a:lnTo>
                    <a:pt x="3006664" y="234541"/>
                  </a:lnTo>
                  <a:lnTo>
                    <a:pt x="3047240" y="253668"/>
                  </a:lnTo>
                  <a:lnTo>
                    <a:pt x="3086245" y="273392"/>
                  </a:lnTo>
                  <a:lnTo>
                    <a:pt x="3123638" y="293693"/>
                  </a:lnTo>
                  <a:lnTo>
                    <a:pt x="3159378" y="314554"/>
                  </a:lnTo>
                  <a:lnTo>
                    <a:pt x="3193421" y="335957"/>
                  </a:lnTo>
                  <a:lnTo>
                    <a:pt x="3225726" y="357885"/>
                  </a:lnTo>
                  <a:lnTo>
                    <a:pt x="3284954" y="403243"/>
                  </a:lnTo>
                  <a:lnTo>
                    <a:pt x="3336726" y="450484"/>
                  </a:lnTo>
                  <a:lnTo>
                    <a:pt x="3380707" y="499467"/>
                  </a:lnTo>
                  <a:lnTo>
                    <a:pt x="3416560" y="550049"/>
                  </a:lnTo>
                  <a:lnTo>
                    <a:pt x="3443950" y="602086"/>
                  </a:lnTo>
                  <a:lnTo>
                    <a:pt x="3462541" y="655437"/>
                  </a:lnTo>
                  <a:lnTo>
                    <a:pt x="3471998" y="709960"/>
                  </a:lnTo>
                  <a:lnTo>
                    <a:pt x="3473196" y="737615"/>
                  </a:lnTo>
                  <a:lnTo>
                    <a:pt x="3471998" y="765271"/>
                  </a:lnTo>
                  <a:lnTo>
                    <a:pt x="3462541" y="819794"/>
                  </a:lnTo>
                  <a:lnTo>
                    <a:pt x="3443950" y="873145"/>
                  </a:lnTo>
                  <a:lnTo>
                    <a:pt x="3416560" y="925182"/>
                  </a:lnTo>
                  <a:lnTo>
                    <a:pt x="3380707" y="975764"/>
                  </a:lnTo>
                  <a:lnTo>
                    <a:pt x="3336726" y="1024747"/>
                  </a:lnTo>
                  <a:lnTo>
                    <a:pt x="3284954" y="1071988"/>
                  </a:lnTo>
                  <a:lnTo>
                    <a:pt x="3225726" y="1117346"/>
                  </a:lnTo>
                  <a:lnTo>
                    <a:pt x="3193421" y="1139274"/>
                  </a:lnTo>
                  <a:lnTo>
                    <a:pt x="3159378" y="1160677"/>
                  </a:lnTo>
                  <a:lnTo>
                    <a:pt x="3123638" y="1181538"/>
                  </a:lnTo>
                  <a:lnTo>
                    <a:pt x="3086245" y="1201839"/>
                  </a:lnTo>
                  <a:lnTo>
                    <a:pt x="3047240" y="1221563"/>
                  </a:lnTo>
                  <a:lnTo>
                    <a:pt x="3006664" y="1240690"/>
                  </a:lnTo>
                  <a:lnTo>
                    <a:pt x="2964561" y="1259204"/>
                  </a:lnTo>
                  <a:lnTo>
                    <a:pt x="2920971" y="1277087"/>
                  </a:lnTo>
                  <a:lnTo>
                    <a:pt x="2875936" y="1294321"/>
                  </a:lnTo>
                  <a:lnTo>
                    <a:pt x="2829500" y="1310888"/>
                  </a:lnTo>
                  <a:lnTo>
                    <a:pt x="2781703" y="1326769"/>
                  </a:lnTo>
                  <a:lnTo>
                    <a:pt x="2732588" y="1341949"/>
                  </a:lnTo>
                  <a:lnTo>
                    <a:pt x="2682197" y="1356408"/>
                  </a:lnTo>
                  <a:lnTo>
                    <a:pt x="2630571" y="1370128"/>
                  </a:lnTo>
                  <a:lnTo>
                    <a:pt x="2577752" y="1383093"/>
                  </a:lnTo>
                  <a:lnTo>
                    <a:pt x="2523784" y="1395283"/>
                  </a:lnTo>
                  <a:lnTo>
                    <a:pt x="2468707" y="1406682"/>
                  </a:lnTo>
                  <a:lnTo>
                    <a:pt x="2412563" y="1417272"/>
                  </a:lnTo>
                  <a:lnTo>
                    <a:pt x="2355395" y="1427034"/>
                  </a:lnTo>
                  <a:lnTo>
                    <a:pt x="2297244" y="1435951"/>
                  </a:lnTo>
                  <a:lnTo>
                    <a:pt x="2238153" y="1444005"/>
                  </a:lnTo>
                  <a:lnTo>
                    <a:pt x="2178163" y="1451178"/>
                  </a:lnTo>
                  <a:lnTo>
                    <a:pt x="2117316" y="1457453"/>
                  </a:lnTo>
                  <a:lnTo>
                    <a:pt x="2055655" y="1462811"/>
                  </a:lnTo>
                  <a:lnTo>
                    <a:pt x="1993221" y="1467235"/>
                  </a:lnTo>
                  <a:lnTo>
                    <a:pt x="1930056" y="1470707"/>
                  </a:lnTo>
                  <a:lnTo>
                    <a:pt x="1866203" y="1473209"/>
                  </a:lnTo>
                  <a:lnTo>
                    <a:pt x="1801703" y="1474723"/>
                  </a:lnTo>
                  <a:lnTo>
                    <a:pt x="1736598" y="1475232"/>
                  </a:lnTo>
                  <a:lnTo>
                    <a:pt x="1671493" y="1474723"/>
                  </a:lnTo>
                  <a:lnTo>
                    <a:pt x="1606994" y="1473209"/>
                  </a:lnTo>
                  <a:lnTo>
                    <a:pt x="1543141" y="1470707"/>
                  </a:lnTo>
                  <a:lnTo>
                    <a:pt x="1479977" y="1467235"/>
                  </a:lnTo>
                  <a:lnTo>
                    <a:pt x="1417544" y="1462811"/>
                  </a:lnTo>
                  <a:lnTo>
                    <a:pt x="1355883" y="1457453"/>
                  </a:lnTo>
                  <a:lnTo>
                    <a:pt x="1295037" y="1451178"/>
                  </a:lnTo>
                  <a:lnTo>
                    <a:pt x="1235047" y="1444005"/>
                  </a:lnTo>
                  <a:lnTo>
                    <a:pt x="1175956" y="1435951"/>
                  </a:lnTo>
                  <a:lnTo>
                    <a:pt x="1117805" y="1427034"/>
                  </a:lnTo>
                  <a:lnTo>
                    <a:pt x="1060637" y="1417272"/>
                  </a:lnTo>
                  <a:lnTo>
                    <a:pt x="1004494" y="1406682"/>
                  </a:lnTo>
                  <a:lnTo>
                    <a:pt x="949417" y="1395283"/>
                  </a:lnTo>
                  <a:lnTo>
                    <a:pt x="895448" y="1383093"/>
                  </a:lnTo>
                  <a:lnTo>
                    <a:pt x="842630" y="1370128"/>
                  </a:lnTo>
                  <a:lnTo>
                    <a:pt x="791004" y="1356408"/>
                  </a:lnTo>
                  <a:lnTo>
                    <a:pt x="740613" y="1341949"/>
                  </a:lnTo>
                  <a:lnTo>
                    <a:pt x="691497" y="1326769"/>
                  </a:lnTo>
                  <a:lnTo>
                    <a:pt x="643700" y="1310888"/>
                  </a:lnTo>
                  <a:lnTo>
                    <a:pt x="597264" y="1294321"/>
                  </a:lnTo>
                  <a:lnTo>
                    <a:pt x="552229" y="1277087"/>
                  </a:lnTo>
                  <a:lnTo>
                    <a:pt x="508639" y="1259204"/>
                  </a:lnTo>
                  <a:lnTo>
                    <a:pt x="466535" y="1240690"/>
                  </a:lnTo>
                  <a:lnTo>
                    <a:pt x="425960" y="1221563"/>
                  </a:lnTo>
                  <a:lnTo>
                    <a:pt x="386954" y="1201839"/>
                  </a:lnTo>
                  <a:lnTo>
                    <a:pt x="349560" y="1181538"/>
                  </a:lnTo>
                  <a:lnTo>
                    <a:pt x="313821" y="1160677"/>
                  </a:lnTo>
                  <a:lnTo>
                    <a:pt x="279778" y="1139274"/>
                  </a:lnTo>
                  <a:lnTo>
                    <a:pt x="247472" y="1117346"/>
                  </a:lnTo>
                  <a:lnTo>
                    <a:pt x="188244" y="1071988"/>
                  </a:lnTo>
                  <a:lnTo>
                    <a:pt x="136471" y="1024747"/>
                  </a:lnTo>
                  <a:lnTo>
                    <a:pt x="92490" y="975764"/>
                  </a:lnTo>
                  <a:lnTo>
                    <a:pt x="56636" y="925182"/>
                  </a:lnTo>
                  <a:lnTo>
                    <a:pt x="29245" y="873145"/>
                  </a:lnTo>
                  <a:lnTo>
                    <a:pt x="10654" y="819794"/>
                  </a:lnTo>
                  <a:lnTo>
                    <a:pt x="1197" y="765271"/>
                  </a:lnTo>
                  <a:lnTo>
                    <a:pt x="0" y="73761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103222" y="2735970"/>
            <a:ext cx="2327910" cy="10909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42545" algn="ctr">
              <a:spcBef>
                <a:spcPts val="615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Code vestimentaire:</a:t>
            </a:r>
            <a:endParaRPr sz="1600" dirty="0">
              <a:latin typeface="Carlito"/>
              <a:cs typeface="Carlito"/>
            </a:endParaRPr>
          </a:p>
          <a:p>
            <a:pPr marL="12700" marR="5080" algn="ctr">
              <a:lnSpc>
                <a:spcPct val="91600"/>
              </a:lnSpc>
              <a:spcBef>
                <a:spcPts val="680"/>
              </a:spcBef>
            </a:pPr>
            <a:r>
              <a:rPr sz="1600" spc="-5" dirty="0">
                <a:latin typeface="Carlito"/>
                <a:cs typeface="Carlito"/>
              </a:rPr>
              <a:t>- </a:t>
            </a:r>
            <a:r>
              <a:rPr sz="1600" spc="-20" dirty="0">
                <a:latin typeface="Carlito"/>
                <a:cs typeface="Carlito"/>
              </a:rPr>
              <a:t>Type </a:t>
            </a:r>
            <a:r>
              <a:rPr sz="1600" spc="-5" dirty="0">
                <a:latin typeface="Carlito"/>
                <a:cs typeface="Carlito"/>
              </a:rPr>
              <a:t>de </a:t>
            </a:r>
            <a:r>
              <a:rPr sz="1600" spc="-15" dirty="0">
                <a:latin typeface="Carlito"/>
                <a:cs typeface="Carlito"/>
              </a:rPr>
              <a:t>vêtement </a:t>
            </a:r>
            <a:r>
              <a:rPr sz="1600" spc="-10" dirty="0">
                <a:latin typeface="Carlito"/>
                <a:cs typeface="Carlito"/>
              </a:rPr>
              <a:t>et </a:t>
            </a:r>
            <a:r>
              <a:rPr sz="1600" spc="-15" dirty="0">
                <a:latin typeface="Carlito"/>
                <a:cs typeface="Carlito"/>
              </a:rPr>
              <a:t>façon  </a:t>
            </a:r>
            <a:r>
              <a:rPr sz="1600" spc="-5" dirty="0">
                <a:latin typeface="Carlito"/>
                <a:cs typeface="Carlito"/>
              </a:rPr>
              <a:t>de le </a:t>
            </a:r>
            <a:r>
              <a:rPr sz="1600" spc="-10" dirty="0">
                <a:latin typeface="Carlito"/>
                <a:cs typeface="Carlito"/>
              </a:rPr>
              <a:t>porter </a:t>
            </a:r>
            <a:r>
              <a:rPr sz="1600" spc="-15" dirty="0">
                <a:latin typeface="Carlito"/>
                <a:cs typeface="Carlito"/>
              </a:rPr>
              <a:t>renvoient </a:t>
            </a:r>
            <a:r>
              <a:rPr sz="1600" spc="-5" dirty="0">
                <a:latin typeface="Carlito"/>
                <a:cs typeface="Carlito"/>
              </a:rPr>
              <a:t>à </a:t>
            </a:r>
            <a:r>
              <a:rPr sz="1600" spc="-10" dirty="0">
                <a:latin typeface="Carlito"/>
                <a:cs typeface="Carlito"/>
              </a:rPr>
              <a:t>des  </a:t>
            </a:r>
            <a:r>
              <a:rPr sz="1600" spc="-5" dirty="0">
                <a:latin typeface="Carlito"/>
                <a:cs typeface="Carlito"/>
              </a:rPr>
              <a:t>significations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diverses</a:t>
            </a:r>
            <a:endParaRPr sz="1600" dirty="0">
              <a:latin typeface="Carlito"/>
              <a:cs typeface="Carlito"/>
            </a:endParaRPr>
          </a:p>
        </p:txBody>
      </p:sp>
      <p:grpSp>
        <p:nvGrpSpPr>
          <p:cNvPr id="24" name="object 3">
            <a:extLst>
              <a:ext uri="{FF2B5EF4-FFF2-40B4-BE49-F238E27FC236}">
                <a16:creationId xmlns:a16="http://schemas.microsoft.com/office/drawing/2014/main" xmlns="" id="{F963509F-BBDD-1FCB-1A1C-2B0C2A639C78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25" name="object 4">
              <a:extLst>
                <a:ext uri="{FF2B5EF4-FFF2-40B4-BE49-F238E27FC236}">
                  <a16:creationId xmlns:a16="http://schemas.microsoft.com/office/drawing/2014/main" xmlns="" id="{2DC69ABA-701F-161A-399A-672848394E45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26" name="object 5">
              <a:extLst>
                <a:ext uri="{FF2B5EF4-FFF2-40B4-BE49-F238E27FC236}">
                  <a16:creationId xmlns:a16="http://schemas.microsoft.com/office/drawing/2014/main" xmlns="" id="{4FBDAAF1-8B61-126C-3144-B697CEBB87C8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xmlns="" id="{C81CAADC-EB68-963E-55A7-342DB9F5C7B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15</a:t>
            </a:fld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CBF3B374-0082-FC77-A8E7-2F94283C8B2C}"/>
              </a:ext>
            </a:extLst>
          </p:cNvPr>
          <p:cNvSpPr txBox="1"/>
          <p:nvPr/>
        </p:nvSpPr>
        <p:spPr>
          <a:xfrm>
            <a:off x="1066794" y="1236216"/>
            <a:ext cx="10515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pc="-10" dirty="0">
                <a:solidFill>
                  <a:prstClr val="black"/>
                </a:solidFill>
                <a:latin typeface="Verdana"/>
              </a:rPr>
              <a:t>Modèles communs de comportements: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066795" y="1447800"/>
            <a:ext cx="10363206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v"/>
              <a:tabLst>
                <a:tab pos="215900" algn="l"/>
              </a:tabLst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Habitudes de salutations : </a:t>
            </a:r>
          </a:p>
          <a:p>
            <a:pPr marL="12065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tabLst>
                <a:tab pos="215900" algn="l"/>
              </a:tabLst>
              <a:defRPr/>
            </a:pPr>
            <a:endParaRPr kumimoji="0" lang="fr-FR" sz="1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15265" lvl="0" indent="-203200" algn="just">
              <a:buClr>
                <a:srgbClr val="4472C4"/>
              </a:buClr>
              <a:buFont typeface="Wingdings"/>
              <a:buChar char="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Au Maroc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: le </a:t>
            </a:r>
            <a:r>
              <a:rPr lang="fr-FR" sz="2000" b="1" i="1" spc="-5" dirty="0">
                <a:solidFill>
                  <a:prstClr val="black"/>
                </a:solidFill>
                <a:latin typeface="Verdana"/>
              </a:rPr>
              <a:t>degré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 du contact physique dans la salutation représente le </a:t>
            </a:r>
            <a:r>
              <a:rPr lang="fr-FR" sz="2000" b="1" i="1" spc="-5" dirty="0">
                <a:solidFill>
                  <a:prstClr val="black"/>
                </a:solidFill>
                <a:latin typeface="Verdana"/>
              </a:rPr>
              <a:t>degré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 d’émotion </a:t>
            </a:r>
          </a:p>
          <a:p>
            <a:pPr marL="215265" lvl="0" indent="-203200" algn="just">
              <a:buClr>
                <a:srgbClr val="4472C4"/>
              </a:buClr>
              <a:buFont typeface="Wingdings"/>
              <a:buChar char="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Au Japon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: la salutation ne nécessite </a:t>
            </a:r>
            <a:r>
              <a:rPr lang="fr-FR" sz="2000" b="1" i="1" spc="-5" dirty="0">
                <a:solidFill>
                  <a:prstClr val="black"/>
                </a:solidFill>
                <a:latin typeface="Verdana"/>
              </a:rPr>
              <a:t>pas du contact physique 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mais un protocole à suivre </a:t>
            </a:r>
          </a:p>
          <a:p>
            <a:pPr marL="12065" lvl="0" algn="just">
              <a:buClr>
                <a:srgbClr val="4472C4"/>
              </a:buClr>
              <a:tabLst>
                <a:tab pos="215900" algn="l"/>
              </a:tabLst>
            </a:pP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v"/>
              <a:tabLst>
                <a:tab pos="215900" algn="l"/>
              </a:tabLst>
            </a:pPr>
            <a:r>
              <a:rPr lang="fr-FR" sz="2000" b="1" spc="-5" dirty="0">
                <a:solidFill>
                  <a:prstClr val="black"/>
                </a:solidFill>
                <a:latin typeface="Verdana"/>
              </a:rPr>
              <a:t>Formes de présentations: </a:t>
            </a:r>
          </a:p>
          <a:p>
            <a:pPr marL="12065" lvl="0" algn="just">
              <a:buClr>
                <a:srgbClr val="4472C4"/>
              </a:buClr>
              <a:tabLst>
                <a:tab pos="215900" algn="l"/>
              </a:tabLst>
            </a:pPr>
            <a:endParaRPr lang="fr-FR" sz="1000" b="1" spc="-5" dirty="0">
              <a:solidFill>
                <a:prstClr val="black"/>
              </a:solidFill>
              <a:latin typeface="Verdana"/>
            </a:endParaRPr>
          </a:p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Ø"/>
              <a:tabLst>
                <a:tab pos="215900" algn="l"/>
              </a:tabLst>
            </a:pP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Au Maroc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: l’emploi du nom de famille, du vouvoiement et des titres, « </a:t>
            </a:r>
            <a:r>
              <a:rPr kumimoji="0" lang="fr-FR" sz="2000" b="0" i="1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Ssi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… »</a:t>
            </a: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215265" lvl="0" indent="-203200" algn="just">
              <a:buClr>
                <a:srgbClr val="4472C4"/>
              </a:buClr>
              <a:buFont typeface="Wingdings"/>
              <a:buChar char="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Cultures asiatiques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: le vouvoiement marque le respect envers l’âge et la hiérarchie</a:t>
            </a:r>
          </a:p>
          <a:p>
            <a:pPr marL="215265" lvl="0" indent="-203200" algn="just">
              <a:buClr>
                <a:srgbClr val="4472C4"/>
              </a:buClr>
              <a:buFont typeface="Wingdings"/>
              <a:buChar char="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En France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: le tutoiement est jugé présomptueux et instaure une familiarité injustifiée</a:t>
            </a:r>
          </a:p>
          <a:p>
            <a:pPr marL="215265" lvl="0" indent="-203200" algn="just">
              <a:buClr>
                <a:srgbClr val="4472C4"/>
              </a:buClr>
              <a:buFont typeface="Wingdings"/>
              <a:buChar char=""/>
              <a:tabLst>
                <a:tab pos="215900" algn="l"/>
              </a:tabLst>
            </a:pPr>
            <a:r>
              <a:rPr lang="fr-FR" sz="2000" spc="-10" dirty="0">
                <a:solidFill>
                  <a:schemeClr val="accent1"/>
                </a:solidFill>
                <a:latin typeface="Verdana"/>
              </a:rPr>
              <a:t>interprétation</a:t>
            </a: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 des subsahariens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: le vouvoiement peut traduire une volonté de distance et une certaine supériorité, ce qui rend les français imperméables </a:t>
            </a:r>
          </a:p>
          <a:p>
            <a:pPr marL="215265" lvl="0" indent="-203200" algn="just">
              <a:buClr>
                <a:srgbClr val="4472C4"/>
              </a:buClr>
              <a:buFont typeface="Wingdings"/>
              <a:buChar char=""/>
              <a:tabLst>
                <a:tab pos="215900" algn="l"/>
              </a:tabLst>
            </a:pP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12065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tabLst>
                <a:tab pos="215900" algn="l"/>
              </a:tabLst>
              <a:defRPr/>
            </a:pPr>
            <a:endParaRPr kumimoji="0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4" name="object 3">
            <a:extLst>
              <a:ext uri="{FF2B5EF4-FFF2-40B4-BE49-F238E27FC236}">
                <a16:creationId xmlns:a16="http://schemas.microsoft.com/office/drawing/2014/main" xmlns="" id="{32C169F3-8666-3427-6322-E801B3C2E31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5" name="object 4">
              <a:extLst>
                <a:ext uri="{FF2B5EF4-FFF2-40B4-BE49-F238E27FC236}">
                  <a16:creationId xmlns:a16="http://schemas.microsoft.com/office/drawing/2014/main" xmlns="" id="{D55D8448-1F2C-29E3-67E9-393AC4E9CDD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">
              <a:extLst>
                <a:ext uri="{FF2B5EF4-FFF2-40B4-BE49-F238E27FC236}">
                  <a16:creationId xmlns:a16="http://schemas.microsoft.com/office/drawing/2014/main" xmlns="" id="{28E8319D-3FB5-FF5F-D7B2-8CC1E18A60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FBF07987-81EA-FD30-D799-D733DEB0FE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2BFD1AD8-B5D1-9997-F7B2-E448B7BF6F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9738" y="104775"/>
            <a:ext cx="1131252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495" algn="just">
              <a:spcBef>
                <a:spcPts val="95"/>
              </a:spcBef>
            </a:pPr>
            <a:r>
              <a:rPr spc="-15" dirty="0"/>
              <a:t>Premier niveau de </a:t>
            </a:r>
            <a:r>
              <a:rPr spc="-5" dirty="0"/>
              <a:t>la </a:t>
            </a:r>
            <a:r>
              <a:rPr spc="-15" dirty="0"/>
              <a:t>culture: </a:t>
            </a:r>
            <a:r>
              <a:rPr lang="fr-FR" spc="-10" dirty="0"/>
              <a:t>l</a:t>
            </a:r>
            <a:r>
              <a:rPr spc="-10" dirty="0"/>
              <a:t>es</a:t>
            </a:r>
            <a:r>
              <a:rPr lang="fr-FR" spc="-10" dirty="0"/>
              <a:t> </a:t>
            </a:r>
            <a:r>
              <a:rPr lang="fr-FR" spc="-20" dirty="0"/>
              <a:t>c</a:t>
            </a:r>
            <a:r>
              <a:rPr spc="-20" dirty="0" err="1"/>
              <a:t>omportements</a:t>
            </a:r>
            <a:r>
              <a:rPr lang="fr-FR" spc="-20" dirty="0"/>
              <a:t> 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2005321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066795" y="1447800"/>
            <a:ext cx="10079998" cy="4937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v"/>
              <a:tabLst>
                <a:tab pos="215900" algn="l"/>
              </a:tabLst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Code vestimentaire : 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 façon de s’habiller à un sens culturel et un sens professionnel (ex: des 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manches de chemises retroussées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)</a:t>
            </a:r>
            <a:endParaRPr kumimoji="0" lang="fr-FR" sz="1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69365" lvl="2" indent="-342900" algn="just">
              <a:buClr>
                <a:srgbClr val="4472C4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  <a:defRPr/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A</a:t>
            </a:r>
            <a:r>
              <a:rPr kumimoji="0" lang="fr-FR" sz="2000" b="0" i="0" u="none" strike="noStrike" kern="1200" cap="none" spc="-5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ux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Etats-Unis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: annoncent une personne impliquée </a:t>
            </a:r>
          </a:p>
          <a:p>
            <a:pPr marL="1269365" lvl="2" indent="-342900" algn="just">
              <a:buClr>
                <a:srgbClr val="4472C4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  <a:defRPr/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En France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: annoncent un moment de détente </a:t>
            </a:r>
          </a:p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Ø"/>
              <a:tabLst>
                <a:tab pos="215900" algn="l"/>
              </a:tabLst>
            </a:pPr>
            <a:endParaRPr kumimoji="0" lang="fr-FR" sz="1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v"/>
              <a:tabLst>
                <a:tab pos="215900" algn="l"/>
              </a:tabLst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Contrats écrits/verbaux:</a:t>
            </a:r>
            <a:endParaRPr kumimoji="0" lang="fr-FR" sz="1000" b="1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69365" lvl="2" indent="-342900" algn="just">
              <a:buClr>
                <a:srgbClr val="4472C4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Au Maroc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:  le contrat est plus verbal, on accorde beaucoup d’importance à la parole</a:t>
            </a:r>
          </a:p>
          <a:p>
            <a:pPr marL="1269365" lvl="2" indent="-342900" algn="just">
              <a:buClr>
                <a:srgbClr val="4472C4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Les occidentaux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: accordent plus d’importance aux contrats écrits</a:t>
            </a:r>
          </a:p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Ø"/>
              <a:tabLst>
                <a:tab pos="215900" algn="l"/>
              </a:tabLst>
            </a:pPr>
            <a:endParaRPr lang="fr-FR" sz="1000" spc="-5" dirty="0">
              <a:solidFill>
                <a:prstClr val="black"/>
              </a:solidFill>
              <a:latin typeface="Verdana"/>
            </a:endParaRPr>
          </a:p>
          <a:p>
            <a:pPr marL="354965" lvl="0" indent="-342900" algn="just">
              <a:buClr>
                <a:srgbClr val="4472C4"/>
              </a:buClr>
              <a:buFont typeface="Wingdings" panose="05000000000000000000" pitchFamily="2" charset="2"/>
              <a:buChar char="v"/>
              <a:tabLst>
                <a:tab pos="215900" algn="l"/>
              </a:tabLst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Architecture et design des bâtiments : </a:t>
            </a:r>
          </a:p>
          <a:p>
            <a:pPr marL="1269365" lvl="2" indent="-342900" algn="just">
              <a:buClr>
                <a:srgbClr val="4472C4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</a:pPr>
            <a:r>
              <a:rPr lang="fr-FR" sz="2000" spc="-5" dirty="0">
                <a:solidFill>
                  <a:schemeClr val="accent1"/>
                </a:solidFill>
                <a:latin typeface="Verdana"/>
              </a:rPr>
              <a:t>Au japon</a:t>
            </a:r>
            <a:r>
              <a:rPr kumimoji="0" lang="fr-FR" sz="20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: les bureaux ne sont généralement pas cloisonnés. Les plus jeunes employés travaillent en équipe et sont installés en rangs, face à face</a:t>
            </a:r>
          </a:p>
          <a:p>
            <a:pPr marL="1269365" lvl="2" indent="-342900" algn="just">
              <a:buClr>
                <a:srgbClr val="4472C4"/>
              </a:buClr>
              <a:buFont typeface="Wingdings" panose="05000000000000000000" pitchFamily="2" charset="2"/>
              <a:buChar char="§"/>
              <a:tabLst>
                <a:tab pos="215900" algn="l"/>
              </a:tabLst>
            </a:pPr>
            <a:r>
              <a:rPr kumimoji="0" lang="fr-FR" sz="2000" i="0" u="none" strike="noStrike" kern="1200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L’Allemagne</a:t>
            </a:r>
            <a:r>
              <a:rPr kumimoji="0" lang="fr-FR" sz="20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: privilégie les bureaux privés avec portes fermées et plaques annonçant le titre. Le fait d’entendre les autres y est considéré comme un manque d’intimité.</a:t>
            </a:r>
          </a:p>
        </p:txBody>
      </p:sp>
      <p:grpSp>
        <p:nvGrpSpPr>
          <p:cNvPr id="14" name="object 3">
            <a:extLst>
              <a:ext uri="{FF2B5EF4-FFF2-40B4-BE49-F238E27FC236}">
                <a16:creationId xmlns:a16="http://schemas.microsoft.com/office/drawing/2014/main" xmlns="" id="{32C169F3-8666-3427-6322-E801B3C2E31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5" name="object 4">
              <a:extLst>
                <a:ext uri="{FF2B5EF4-FFF2-40B4-BE49-F238E27FC236}">
                  <a16:creationId xmlns:a16="http://schemas.microsoft.com/office/drawing/2014/main" xmlns="" id="{D55D8448-1F2C-29E3-67E9-393AC4E9CDD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">
              <a:extLst>
                <a:ext uri="{FF2B5EF4-FFF2-40B4-BE49-F238E27FC236}">
                  <a16:creationId xmlns:a16="http://schemas.microsoft.com/office/drawing/2014/main" xmlns="" id="{28E8319D-3FB5-FF5F-D7B2-8CC1E18A60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FBF07987-81EA-FD30-D799-D733DEB0FE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2BFD1AD8-B5D1-9997-F7B2-E448B7BF6F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9738" y="104775"/>
            <a:ext cx="1131252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495" algn="just">
              <a:spcBef>
                <a:spcPts val="95"/>
              </a:spcBef>
            </a:pPr>
            <a:r>
              <a:rPr spc="-15" dirty="0"/>
              <a:t>Premier niveau de </a:t>
            </a:r>
            <a:r>
              <a:rPr spc="-5" dirty="0"/>
              <a:t>la </a:t>
            </a:r>
            <a:r>
              <a:rPr spc="-15" dirty="0"/>
              <a:t>culture: </a:t>
            </a:r>
            <a:r>
              <a:rPr lang="fr-FR" spc="-10" dirty="0"/>
              <a:t>l</a:t>
            </a:r>
            <a:r>
              <a:rPr spc="-10" dirty="0"/>
              <a:t>es</a:t>
            </a:r>
            <a:r>
              <a:rPr lang="fr-FR" spc="-10" dirty="0"/>
              <a:t> </a:t>
            </a:r>
            <a:r>
              <a:rPr lang="fr-FR" spc="-20" dirty="0"/>
              <a:t>c</a:t>
            </a:r>
            <a:r>
              <a:rPr spc="-20" dirty="0" err="1"/>
              <a:t>omportements</a:t>
            </a:r>
            <a:r>
              <a:rPr lang="fr-FR" spc="-20" dirty="0"/>
              <a:t> </a:t>
            </a:r>
            <a:endParaRPr spc="-20" dirty="0"/>
          </a:p>
        </p:txBody>
      </p:sp>
    </p:spTree>
    <p:extLst>
      <p:ext uri="{BB962C8B-B14F-4D97-AF65-F5344CB8AC3E}">
        <p14:creationId xmlns:p14="http://schemas.microsoft.com/office/powerpoint/2010/main" val="3453786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3285" y="4003550"/>
            <a:ext cx="3475380" cy="1517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104012"/>
            <a:ext cx="112014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3670">
              <a:spcBef>
                <a:spcPts val="95"/>
              </a:spcBef>
            </a:pPr>
            <a:r>
              <a:rPr sz="3200" spc="-15" dirty="0"/>
              <a:t>Deuxième </a:t>
            </a:r>
            <a:r>
              <a:rPr sz="3200" spc="-10" dirty="0"/>
              <a:t>niveau </a:t>
            </a:r>
            <a:r>
              <a:rPr sz="3200" spc="-15" dirty="0"/>
              <a:t>de </a:t>
            </a:r>
            <a:r>
              <a:rPr sz="3200" spc="-5" dirty="0"/>
              <a:t>la</a:t>
            </a:r>
            <a:r>
              <a:rPr sz="3200" spc="-70" dirty="0"/>
              <a:t> </a:t>
            </a:r>
            <a:r>
              <a:rPr sz="3200" spc="-15" dirty="0"/>
              <a:t>culture:  Croyances </a:t>
            </a:r>
            <a:r>
              <a:rPr sz="3200" spc="-5" dirty="0"/>
              <a:t>et </a:t>
            </a:r>
            <a:r>
              <a:rPr sz="3200" spc="-15" dirty="0" err="1"/>
              <a:t>Valeurs</a:t>
            </a:r>
            <a:r>
              <a:rPr sz="3200" spc="-10" dirty="0"/>
              <a:t> </a:t>
            </a:r>
            <a:endParaRPr sz="3200" spc="-15" dirty="0"/>
          </a:p>
        </p:txBody>
      </p:sp>
      <p:sp>
        <p:nvSpPr>
          <p:cNvPr id="4" name="object 4"/>
          <p:cNvSpPr txBox="1"/>
          <p:nvPr/>
        </p:nvSpPr>
        <p:spPr>
          <a:xfrm>
            <a:off x="2115183" y="4066416"/>
            <a:ext cx="2990217" cy="124168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algn="just">
              <a:lnSpc>
                <a:spcPct val="86200"/>
              </a:lnSpc>
              <a:spcBef>
                <a:spcPts val="395"/>
              </a:spcBef>
            </a:pPr>
            <a:r>
              <a:rPr spc="-5" dirty="0">
                <a:latin typeface="Times New Roman"/>
                <a:cs typeface="Times New Roman"/>
              </a:rPr>
              <a:t>Les </a:t>
            </a:r>
            <a:r>
              <a:rPr dirty="0">
                <a:latin typeface="Times New Roman"/>
                <a:cs typeface="Times New Roman"/>
              </a:rPr>
              <a:t>croyances </a:t>
            </a:r>
            <a:r>
              <a:rPr spc="-5" dirty="0">
                <a:latin typeface="Times New Roman"/>
                <a:cs typeface="Times New Roman"/>
              </a:rPr>
              <a:t>relatives </a:t>
            </a:r>
            <a:r>
              <a:rPr dirty="0">
                <a:latin typeface="Times New Roman"/>
                <a:cs typeface="Times New Roman"/>
              </a:rPr>
              <a:t>au  </a:t>
            </a:r>
            <a:r>
              <a:rPr spc="-5" dirty="0">
                <a:latin typeface="Times New Roman"/>
                <a:cs typeface="Times New Roman"/>
              </a:rPr>
              <a:t>dirigeant </a:t>
            </a:r>
            <a:r>
              <a:rPr dirty="0">
                <a:latin typeface="Times New Roman"/>
                <a:cs typeface="Times New Roman"/>
              </a:rPr>
              <a:t>idéal </a:t>
            </a:r>
            <a:r>
              <a:rPr spc="-5" dirty="0">
                <a:latin typeface="Times New Roman"/>
                <a:cs typeface="Times New Roman"/>
              </a:rPr>
              <a:t>et la </a:t>
            </a:r>
            <a:r>
              <a:rPr dirty="0">
                <a:latin typeface="Times New Roman"/>
                <a:cs typeface="Times New Roman"/>
              </a:rPr>
              <a:t>clé de  succès sont fonction </a:t>
            </a:r>
            <a:r>
              <a:rPr spc="-10" dirty="0">
                <a:latin typeface="Times New Roman"/>
                <a:cs typeface="Times New Roman"/>
              </a:rPr>
              <a:t>des  </a:t>
            </a:r>
            <a:r>
              <a:rPr dirty="0">
                <a:latin typeface="Times New Roman"/>
                <a:cs typeface="Times New Roman"/>
              </a:rPr>
              <a:t>valeurs </a:t>
            </a:r>
            <a:r>
              <a:rPr spc="-5" dirty="0">
                <a:latin typeface="Times New Roman"/>
                <a:cs typeface="Times New Roman"/>
              </a:rPr>
              <a:t>révélant ce </a:t>
            </a:r>
            <a:r>
              <a:rPr dirty="0">
                <a:latin typeface="Times New Roman"/>
                <a:cs typeface="Times New Roman"/>
              </a:rPr>
              <a:t>qui  </a:t>
            </a:r>
            <a:r>
              <a:rPr spc="-5" dirty="0">
                <a:latin typeface="Times New Roman"/>
                <a:cs typeface="Times New Roman"/>
              </a:rPr>
              <a:t>compte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vraiment: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5192143" y="3104388"/>
            <a:ext cx="5954649" cy="1619250"/>
            <a:chOff x="3668140" y="3104388"/>
            <a:chExt cx="4736465" cy="1619250"/>
          </a:xfrm>
        </p:grpSpPr>
        <p:sp>
          <p:nvSpPr>
            <p:cNvPr id="6" name="object 6"/>
            <p:cNvSpPr/>
            <p:nvPr/>
          </p:nvSpPr>
          <p:spPr>
            <a:xfrm>
              <a:off x="3680840" y="3811270"/>
              <a:ext cx="626110" cy="899794"/>
            </a:xfrm>
            <a:custGeom>
              <a:avLst/>
              <a:gdLst/>
              <a:ahLst/>
              <a:cxnLst/>
              <a:rect l="l" t="t" r="r" b="b"/>
              <a:pathLst>
                <a:path w="626110" h="899795">
                  <a:moveTo>
                    <a:pt x="0" y="899667"/>
                  </a:moveTo>
                  <a:lnTo>
                    <a:pt x="625856" y="0"/>
                  </a:lnTo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1855" y="3104388"/>
              <a:ext cx="4222242" cy="14912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04800" y="1337312"/>
            <a:ext cx="11277600" cy="1887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985" algn="just">
              <a:lnSpc>
                <a:spcPts val="2395"/>
              </a:lnSpc>
            </a:pPr>
            <a:r>
              <a:rPr spc="2590" dirty="0">
                <a:solidFill>
                  <a:schemeClr val="accent1"/>
                </a:solidFill>
                <a:latin typeface="Wingdings"/>
                <a:cs typeface="Wingdings"/>
              </a:rPr>
              <a:t>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Les</a:t>
            </a:r>
            <a:r>
              <a:rPr sz="2000" spc="-5" dirty="0">
                <a:solidFill>
                  <a:prstClr val="black"/>
                </a:solidFill>
                <a:latin typeface="Verdana"/>
              </a:rPr>
              <a:t> croyances sont des déclarations de fait sur ce que sont les choses (Aid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 </a:t>
            </a:r>
            <a:r>
              <a:rPr sz="2000" spc="-5" dirty="0" err="1">
                <a:solidFill>
                  <a:prstClr val="black"/>
                </a:solidFill>
                <a:latin typeface="Verdana"/>
              </a:rPr>
              <a:t>Eladha</a:t>
            </a:r>
            <a:r>
              <a:rPr sz="2000" spc="-5" dirty="0">
                <a:solidFill>
                  <a:prstClr val="black"/>
                </a:solidFill>
                <a:latin typeface="Verdana"/>
              </a:rPr>
              <a:t>)</a:t>
            </a: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641985" algn="just">
              <a:lnSpc>
                <a:spcPts val="2395"/>
              </a:lnSpc>
            </a:pPr>
            <a:r>
              <a:rPr kumimoji="0" lang="fr-FR" sz="1800" b="0" i="0" u="none" strike="noStrike" kern="1200" cap="none" spc="259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</a:t>
            </a:r>
            <a:r>
              <a:rPr sz="2000" spc="-5" dirty="0">
                <a:solidFill>
                  <a:prstClr val="black"/>
                </a:solidFill>
                <a:latin typeface="Verdana"/>
              </a:rPr>
              <a:t>Les valeurs des préférences sur ce que devait être les choses (idéaux), (liberté,  paix, …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)</a:t>
            </a:r>
            <a:endParaRPr sz="2000" spc="-5" dirty="0">
              <a:solidFill>
                <a:prstClr val="black"/>
              </a:solidFill>
              <a:latin typeface="Verdana"/>
            </a:endParaRPr>
          </a:p>
          <a:p>
            <a:pPr marL="911860" indent="-269875" algn="just">
              <a:spcBef>
                <a:spcPts val="409"/>
              </a:spcBef>
              <a:buFont typeface="Wingdings"/>
              <a:buChar char=""/>
              <a:tabLst>
                <a:tab pos="911860" algn="l"/>
              </a:tabLst>
            </a:pPr>
            <a:r>
              <a:rPr sz="2000" i="1" dirty="0">
                <a:latin typeface="Times New Roman"/>
                <a:cs typeface="Times New Roman"/>
              </a:rPr>
              <a:t>Chaque </a:t>
            </a:r>
            <a:r>
              <a:rPr sz="2000" i="1" spc="-10" dirty="0">
                <a:latin typeface="Times New Roman"/>
                <a:cs typeface="Times New Roman"/>
              </a:rPr>
              <a:t>culture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5" dirty="0">
                <a:latin typeface="Times New Roman"/>
                <a:cs typeface="Times New Roman"/>
              </a:rPr>
              <a:t>une </a:t>
            </a:r>
            <a:r>
              <a:rPr sz="2000" dirty="0">
                <a:latin typeface="Times New Roman"/>
                <a:cs typeface="Times New Roman"/>
              </a:rPr>
              <a:t>idée précise de </a:t>
            </a:r>
            <a:r>
              <a:rPr sz="2000" i="1" dirty="0">
                <a:latin typeface="Times New Roman"/>
                <a:cs typeface="Times New Roman"/>
              </a:rPr>
              <a:t>la raison </a:t>
            </a:r>
            <a:r>
              <a:rPr sz="2000" i="1" spc="-15" dirty="0">
                <a:latin typeface="Times New Roman"/>
                <a:cs typeface="Times New Roman"/>
              </a:rPr>
              <a:t>d’être </a:t>
            </a:r>
            <a:r>
              <a:rPr sz="2000" i="1" dirty="0">
                <a:latin typeface="Times New Roman"/>
                <a:cs typeface="Times New Roman"/>
              </a:rPr>
              <a:t>des</a:t>
            </a:r>
            <a:r>
              <a:rPr sz="2000" i="1" spc="-200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entreprises</a:t>
            </a:r>
            <a:endParaRPr sz="20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92143" y="4514078"/>
            <a:ext cx="5954011" cy="1017905"/>
            <a:chOff x="3668140" y="4514075"/>
            <a:chExt cx="4751705" cy="1017905"/>
          </a:xfrm>
        </p:grpSpPr>
        <p:sp>
          <p:nvSpPr>
            <p:cNvPr id="10" name="object 10"/>
            <p:cNvSpPr/>
            <p:nvPr/>
          </p:nvSpPr>
          <p:spPr>
            <a:xfrm>
              <a:off x="3680840" y="4710937"/>
              <a:ext cx="626110" cy="274320"/>
            </a:xfrm>
            <a:custGeom>
              <a:avLst/>
              <a:gdLst/>
              <a:ahLst/>
              <a:cxnLst/>
              <a:rect l="l" t="t" r="r" b="b"/>
              <a:pathLst>
                <a:path w="626110" h="274320">
                  <a:moveTo>
                    <a:pt x="0" y="0"/>
                  </a:moveTo>
                  <a:lnTo>
                    <a:pt x="625856" y="273938"/>
                  </a:lnTo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66615" y="4514075"/>
              <a:ext cx="4252722" cy="10172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032242" y="3165351"/>
            <a:ext cx="4771186" cy="2122376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575" marR="20955" algn="just">
              <a:spcBef>
                <a:spcPts val="390"/>
              </a:spcBef>
            </a:pPr>
            <a:r>
              <a:rPr lang="fr-FR" spc="-5" dirty="0">
                <a:latin typeface="Times New Roman"/>
                <a:cs typeface="Times New Roman"/>
              </a:rPr>
              <a:t> Si </a:t>
            </a:r>
            <a:r>
              <a:rPr lang="fr-FR" b="1" i="1" spc="-10" dirty="0">
                <a:solidFill>
                  <a:srgbClr val="17375E"/>
                </a:solidFill>
                <a:latin typeface="Times New Roman"/>
                <a:cs typeface="Times New Roman"/>
              </a:rPr>
              <a:t>l’innovation technologique </a:t>
            </a:r>
            <a:r>
              <a:rPr lang="fr-FR" spc="-5" dirty="0">
                <a:latin typeface="Times New Roman"/>
                <a:cs typeface="Times New Roman"/>
              </a:rPr>
              <a:t>est  privilégiée, le  comportement innovateur sera apprécié. Ex: les français </a:t>
            </a:r>
            <a:r>
              <a:rPr lang="fr-FR" dirty="0">
                <a:latin typeface="Times New Roman"/>
                <a:cs typeface="Times New Roman"/>
              </a:rPr>
              <a:t>(l’avance  </a:t>
            </a:r>
            <a:r>
              <a:rPr lang="fr-FR" spc="-5" dirty="0">
                <a:latin typeface="Times New Roman"/>
                <a:cs typeface="Times New Roman"/>
              </a:rPr>
              <a:t>technologique), </a:t>
            </a:r>
            <a:r>
              <a:rPr lang="fr-FR" dirty="0">
                <a:latin typeface="Times New Roman"/>
                <a:cs typeface="Times New Roman"/>
              </a:rPr>
              <a:t>les allemands ( la </a:t>
            </a:r>
            <a:r>
              <a:rPr lang="fr-FR" spc="-5" dirty="0">
                <a:latin typeface="Times New Roman"/>
                <a:cs typeface="Times New Roman"/>
              </a:rPr>
              <a:t>qualité  </a:t>
            </a:r>
            <a:r>
              <a:rPr lang="fr-FR" dirty="0">
                <a:latin typeface="Times New Roman"/>
                <a:cs typeface="Times New Roman"/>
              </a:rPr>
              <a:t>du</a:t>
            </a:r>
            <a:r>
              <a:rPr lang="fr-FR" spc="-15" dirty="0">
                <a:latin typeface="Times New Roman"/>
                <a:cs typeface="Times New Roman"/>
              </a:rPr>
              <a:t> </a:t>
            </a:r>
            <a:r>
              <a:rPr lang="fr-FR" dirty="0">
                <a:latin typeface="Times New Roman"/>
                <a:cs typeface="Times New Roman"/>
              </a:rPr>
              <a:t>produit)</a:t>
            </a:r>
          </a:p>
          <a:p>
            <a:pPr>
              <a:spcBef>
                <a:spcPts val="25"/>
              </a:spcBef>
            </a:pPr>
            <a:endParaRPr lang="fr-FR" sz="1550" dirty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860"/>
              </a:lnSpc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Si </a:t>
            </a:r>
            <a:r>
              <a:rPr b="1" i="1" dirty="0">
                <a:solidFill>
                  <a:srgbClr val="17375E"/>
                </a:solidFill>
                <a:latin typeface="Times New Roman"/>
                <a:cs typeface="Times New Roman"/>
              </a:rPr>
              <a:t>la part </a:t>
            </a:r>
            <a:r>
              <a:rPr b="1" i="1" spc="-10" dirty="0">
                <a:solidFill>
                  <a:srgbClr val="17375E"/>
                </a:solidFill>
                <a:latin typeface="Times New Roman"/>
                <a:cs typeface="Times New Roman"/>
              </a:rPr>
              <a:t>de </a:t>
            </a:r>
            <a:r>
              <a:rPr b="1" i="1" spc="-5" dirty="0">
                <a:solidFill>
                  <a:srgbClr val="17375E"/>
                </a:solidFill>
                <a:latin typeface="Times New Roman"/>
                <a:cs typeface="Times New Roman"/>
              </a:rPr>
              <a:t>marché </a:t>
            </a:r>
            <a:r>
              <a:rPr dirty="0">
                <a:latin typeface="Times New Roman"/>
                <a:cs typeface="Times New Roman"/>
              </a:rPr>
              <a:t>prime, </a:t>
            </a:r>
            <a:r>
              <a:rPr spc="-5" dirty="0">
                <a:latin typeface="Times New Roman"/>
                <a:cs typeface="Times New Roman"/>
              </a:rPr>
              <a:t>l’accent sera  mis sur </a:t>
            </a:r>
            <a:r>
              <a:rPr dirty="0">
                <a:latin typeface="Times New Roman"/>
                <a:cs typeface="Times New Roman"/>
              </a:rPr>
              <a:t>la </a:t>
            </a:r>
            <a:r>
              <a:rPr spc="-5" dirty="0">
                <a:latin typeface="Times New Roman"/>
                <a:cs typeface="Times New Roman"/>
              </a:rPr>
              <a:t>valeur apportée </a:t>
            </a:r>
            <a:r>
              <a:rPr dirty="0">
                <a:latin typeface="Times New Roman"/>
                <a:cs typeface="Times New Roman"/>
              </a:rPr>
              <a:t>au </a:t>
            </a:r>
            <a:r>
              <a:rPr spc="-5" dirty="0">
                <a:latin typeface="Times New Roman"/>
                <a:cs typeface="Times New Roman"/>
              </a:rPr>
              <a:t>client. </a:t>
            </a:r>
            <a:r>
              <a:rPr dirty="0">
                <a:latin typeface="Times New Roman"/>
                <a:cs typeface="Times New Roman"/>
              </a:rPr>
              <a:t>Ex:  les</a:t>
            </a:r>
            <a:r>
              <a:rPr spc="-1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japonais</a:t>
            </a:r>
          </a:p>
        </p:txBody>
      </p:sp>
      <p:grpSp>
        <p:nvGrpSpPr>
          <p:cNvPr id="13" name="object 13"/>
          <p:cNvGrpSpPr/>
          <p:nvPr/>
        </p:nvGrpSpPr>
        <p:grpSpPr>
          <a:xfrm>
            <a:off x="5240011" y="4700903"/>
            <a:ext cx="5905506" cy="1639570"/>
            <a:chOff x="3668140" y="4698238"/>
            <a:chExt cx="4761865" cy="1639570"/>
          </a:xfrm>
        </p:grpSpPr>
        <p:sp>
          <p:nvSpPr>
            <p:cNvPr id="14" name="object 14"/>
            <p:cNvSpPr/>
            <p:nvPr/>
          </p:nvSpPr>
          <p:spPr>
            <a:xfrm>
              <a:off x="3680840" y="4710938"/>
              <a:ext cx="626110" cy="1174115"/>
            </a:xfrm>
            <a:custGeom>
              <a:avLst/>
              <a:gdLst/>
              <a:ahLst/>
              <a:cxnLst/>
              <a:rect l="l" t="t" r="r" b="b"/>
              <a:pathLst>
                <a:path w="626110" h="1174114">
                  <a:moveTo>
                    <a:pt x="0" y="0"/>
                  </a:moveTo>
                  <a:lnTo>
                    <a:pt x="625856" y="1173632"/>
                  </a:lnTo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66615" y="5469636"/>
              <a:ext cx="4263390" cy="8679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096000" y="5595315"/>
            <a:ext cx="4707428" cy="5359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algn="just">
              <a:lnSpc>
                <a:spcPts val="1860"/>
              </a:lnSpc>
              <a:spcBef>
                <a:spcPts val="409"/>
              </a:spcBef>
            </a:pPr>
            <a:r>
              <a:rPr spc="-5" dirty="0">
                <a:latin typeface="Times New Roman"/>
                <a:cs typeface="Times New Roman"/>
              </a:rPr>
              <a:t>Si </a:t>
            </a:r>
            <a:r>
              <a:rPr b="1" i="1" dirty="0">
                <a:solidFill>
                  <a:srgbClr val="17375E"/>
                </a:solidFill>
                <a:latin typeface="Times New Roman"/>
                <a:cs typeface="Times New Roman"/>
              </a:rPr>
              <a:t>le profit </a:t>
            </a:r>
            <a:r>
              <a:rPr spc="-5" dirty="0">
                <a:latin typeface="Times New Roman"/>
                <a:cs typeface="Times New Roman"/>
              </a:rPr>
              <a:t>prime, l’accent sera mis sur </a:t>
            </a:r>
            <a:r>
              <a:rPr dirty="0">
                <a:latin typeface="Times New Roman"/>
                <a:cs typeface="Times New Roman"/>
              </a:rPr>
              <a:t>la</a:t>
            </a:r>
            <a:r>
              <a:rPr lang="fr-FR" dirty="0">
                <a:latin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cs typeface="Times New Roman"/>
              </a:rPr>
              <a:t>rentabilité</a:t>
            </a:r>
            <a:r>
              <a:rPr dirty="0">
                <a:latin typeface="Times New Roman"/>
                <a:cs typeface="Times New Roman"/>
              </a:rPr>
              <a:t>;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ex:</a:t>
            </a:r>
          </a:p>
        </p:txBody>
      </p:sp>
      <p:grpSp>
        <p:nvGrpSpPr>
          <p:cNvPr id="23" name="object 3">
            <a:extLst>
              <a:ext uri="{FF2B5EF4-FFF2-40B4-BE49-F238E27FC236}">
                <a16:creationId xmlns:a16="http://schemas.microsoft.com/office/drawing/2014/main" xmlns="" id="{235E37FB-5343-ECF9-A552-1665240CE2CB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24" name="object 4">
              <a:extLst>
                <a:ext uri="{FF2B5EF4-FFF2-40B4-BE49-F238E27FC236}">
                  <a16:creationId xmlns:a16="http://schemas.microsoft.com/office/drawing/2014/main" xmlns="" id="{EBFC2A8E-F29F-81AD-1F0F-260F645CA680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25" name="object 5">
              <a:extLst>
                <a:ext uri="{FF2B5EF4-FFF2-40B4-BE49-F238E27FC236}">
                  <a16:creationId xmlns:a16="http://schemas.microsoft.com/office/drawing/2014/main" xmlns="" id="{9AD92570-425D-D44F-45A9-6D7D884C8C51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xmlns="" id="{17567A77-40D6-0A46-6C59-4F9F88A58A5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3285" y="104013"/>
            <a:ext cx="6399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i="0" spc="-5" dirty="0"/>
              <a:t>Rapport </a:t>
            </a:r>
            <a:r>
              <a:rPr sz="3600" i="0" dirty="0"/>
              <a:t>avec </a:t>
            </a:r>
            <a:r>
              <a:rPr sz="3600" i="0" spc="-15" dirty="0"/>
              <a:t>les</a:t>
            </a:r>
            <a:r>
              <a:rPr sz="3600" i="0" spc="-120" dirty="0"/>
              <a:t> </a:t>
            </a:r>
            <a:r>
              <a:rPr sz="3600" i="0" dirty="0" err="1"/>
              <a:t>autres</a:t>
            </a:r>
            <a:endParaRPr sz="3600" dirty="0"/>
          </a:p>
        </p:txBody>
      </p:sp>
      <p:grpSp>
        <p:nvGrpSpPr>
          <p:cNvPr id="3" name="object 3"/>
          <p:cNvGrpSpPr/>
          <p:nvPr/>
        </p:nvGrpSpPr>
        <p:grpSpPr>
          <a:xfrm>
            <a:off x="2133601" y="1399035"/>
            <a:ext cx="7924800" cy="1380870"/>
            <a:chOff x="609601" y="1399032"/>
            <a:chExt cx="7924800" cy="1380870"/>
          </a:xfrm>
        </p:grpSpPr>
        <p:sp>
          <p:nvSpPr>
            <p:cNvPr id="4" name="object 4"/>
            <p:cNvSpPr/>
            <p:nvPr/>
          </p:nvSpPr>
          <p:spPr>
            <a:xfrm>
              <a:off x="609601" y="2353818"/>
              <a:ext cx="7924800" cy="426084"/>
            </a:xfrm>
            <a:custGeom>
              <a:avLst/>
              <a:gdLst/>
              <a:ahLst/>
              <a:cxnLst/>
              <a:rect l="l" t="t" r="r" b="b"/>
              <a:pathLst>
                <a:path w="7154545" h="426085">
                  <a:moveTo>
                    <a:pt x="3576828" y="0"/>
                  </a:moveTo>
                  <a:lnTo>
                    <a:pt x="3576828" y="290068"/>
                  </a:lnTo>
                  <a:lnTo>
                    <a:pt x="7154163" y="290068"/>
                  </a:lnTo>
                  <a:lnTo>
                    <a:pt x="7154163" y="425577"/>
                  </a:lnTo>
                </a:path>
                <a:path w="7154545" h="426085">
                  <a:moveTo>
                    <a:pt x="3576828" y="0"/>
                  </a:moveTo>
                  <a:lnTo>
                    <a:pt x="3576828" y="280797"/>
                  </a:lnTo>
                  <a:lnTo>
                    <a:pt x="5334508" y="280797"/>
                  </a:lnTo>
                  <a:lnTo>
                    <a:pt x="5334508" y="416433"/>
                  </a:lnTo>
                </a:path>
                <a:path w="7154545" h="426085">
                  <a:moveTo>
                    <a:pt x="3576828" y="0"/>
                  </a:moveTo>
                  <a:lnTo>
                    <a:pt x="3576828" y="425577"/>
                  </a:lnTo>
                </a:path>
                <a:path w="7154545" h="426085">
                  <a:moveTo>
                    <a:pt x="3576320" y="0"/>
                  </a:moveTo>
                  <a:lnTo>
                    <a:pt x="3576320" y="290068"/>
                  </a:lnTo>
                  <a:lnTo>
                    <a:pt x="1787652" y="290068"/>
                  </a:lnTo>
                  <a:lnTo>
                    <a:pt x="1787652" y="425577"/>
                  </a:lnTo>
                </a:path>
                <a:path w="7154545" h="426085">
                  <a:moveTo>
                    <a:pt x="3577336" y="0"/>
                  </a:moveTo>
                  <a:lnTo>
                    <a:pt x="3577336" y="290068"/>
                  </a:lnTo>
                  <a:lnTo>
                    <a:pt x="0" y="290068"/>
                  </a:lnTo>
                  <a:lnTo>
                    <a:pt x="0" y="425577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84932" y="1399032"/>
              <a:ext cx="3280410" cy="10157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92957" y="1579626"/>
              <a:ext cx="3194685" cy="928369"/>
            </a:xfrm>
            <a:custGeom>
              <a:avLst/>
              <a:gdLst/>
              <a:ahLst/>
              <a:cxnLst/>
              <a:rect l="l" t="t" r="r" b="b"/>
              <a:pathLst>
                <a:path w="3194685" h="928369">
                  <a:moveTo>
                    <a:pt x="3101467" y="0"/>
                  </a:moveTo>
                  <a:lnTo>
                    <a:pt x="92837" y="0"/>
                  </a:lnTo>
                  <a:lnTo>
                    <a:pt x="56685" y="7290"/>
                  </a:lnTo>
                  <a:lnTo>
                    <a:pt x="27177" y="27177"/>
                  </a:lnTo>
                  <a:lnTo>
                    <a:pt x="7290" y="56685"/>
                  </a:lnTo>
                  <a:lnTo>
                    <a:pt x="0" y="92837"/>
                  </a:lnTo>
                  <a:lnTo>
                    <a:pt x="0" y="835278"/>
                  </a:lnTo>
                  <a:lnTo>
                    <a:pt x="7290" y="871430"/>
                  </a:lnTo>
                  <a:lnTo>
                    <a:pt x="27177" y="900937"/>
                  </a:lnTo>
                  <a:lnTo>
                    <a:pt x="56685" y="920825"/>
                  </a:lnTo>
                  <a:lnTo>
                    <a:pt x="92837" y="928115"/>
                  </a:lnTo>
                  <a:lnTo>
                    <a:pt x="3101467" y="928115"/>
                  </a:lnTo>
                  <a:lnTo>
                    <a:pt x="3137618" y="920825"/>
                  </a:lnTo>
                  <a:lnTo>
                    <a:pt x="3167125" y="900938"/>
                  </a:lnTo>
                  <a:lnTo>
                    <a:pt x="3187013" y="871430"/>
                  </a:lnTo>
                  <a:lnTo>
                    <a:pt x="3194304" y="835278"/>
                  </a:lnTo>
                  <a:lnTo>
                    <a:pt x="3194304" y="92837"/>
                  </a:lnTo>
                  <a:lnTo>
                    <a:pt x="3187013" y="56685"/>
                  </a:lnTo>
                  <a:lnTo>
                    <a:pt x="3167126" y="27178"/>
                  </a:lnTo>
                  <a:lnTo>
                    <a:pt x="3137618" y="7290"/>
                  </a:lnTo>
                  <a:lnTo>
                    <a:pt x="3101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92957" y="1579626"/>
              <a:ext cx="3194685" cy="928369"/>
            </a:xfrm>
            <a:custGeom>
              <a:avLst/>
              <a:gdLst/>
              <a:ahLst/>
              <a:cxnLst/>
              <a:rect l="l" t="t" r="r" b="b"/>
              <a:pathLst>
                <a:path w="3194685" h="928369">
                  <a:moveTo>
                    <a:pt x="0" y="92837"/>
                  </a:moveTo>
                  <a:lnTo>
                    <a:pt x="7290" y="56685"/>
                  </a:lnTo>
                  <a:lnTo>
                    <a:pt x="27177" y="27177"/>
                  </a:lnTo>
                  <a:lnTo>
                    <a:pt x="56685" y="7290"/>
                  </a:lnTo>
                  <a:lnTo>
                    <a:pt x="92837" y="0"/>
                  </a:lnTo>
                  <a:lnTo>
                    <a:pt x="3101467" y="0"/>
                  </a:lnTo>
                  <a:lnTo>
                    <a:pt x="3137618" y="7290"/>
                  </a:lnTo>
                  <a:lnTo>
                    <a:pt x="3167126" y="27178"/>
                  </a:lnTo>
                  <a:lnTo>
                    <a:pt x="3187013" y="56685"/>
                  </a:lnTo>
                  <a:lnTo>
                    <a:pt x="3194304" y="92837"/>
                  </a:lnTo>
                  <a:lnTo>
                    <a:pt x="3194304" y="835278"/>
                  </a:lnTo>
                  <a:lnTo>
                    <a:pt x="3187013" y="871430"/>
                  </a:lnTo>
                  <a:lnTo>
                    <a:pt x="3167125" y="900938"/>
                  </a:lnTo>
                  <a:lnTo>
                    <a:pt x="3137618" y="920825"/>
                  </a:lnTo>
                  <a:lnTo>
                    <a:pt x="3101467" y="928115"/>
                  </a:lnTo>
                  <a:lnTo>
                    <a:pt x="92837" y="928115"/>
                  </a:lnTo>
                  <a:lnTo>
                    <a:pt x="56685" y="920825"/>
                  </a:lnTo>
                  <a:lnTo>
                    <a:pt x="27177" y="900937"/>
                  </a:lnTo>
                  <a:lnTo>
                    <a:pt x="7290" y="871430"/>
                  </a:lnTo>
                  <a:lnTo>
                    <a:pt x="0" y="835278"/>
                  </a:lnTo>
                  <a:lnTo>
                    <a:pt x="0" y="92837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84241" y="1609191"/>
            <a:ext cx="2459990" cy="7192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0" marR="5080" indent="-489584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Rapport avec </a:t>
            </a:r>
            <a:r>
              <a:rPr sz="2000" spc="-5" dirty="0">
                <a:latin typeface="Times New Roman"/>
                <a:cs typeface="Times New Roman"/>
              </a:rPr>
              <a:t>les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autres:  (5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dimensions)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14401" y="2753870"/>
            <a:ext cx="2261234" cy="2675255"/>
            <a:chOff x="173736" y="2753867"/>
            <a:chExt cx="1675130" cy="2675255"/>
          </a:xfrm>
        </p:grpSpPr>
        <p:sp>
          <p:nvSpPr>
            <p:cNvPr id="10" name="object 10"/>
            <p:cNvSpPr/>
            <p:nvPr/>
          </p:nvSpPr>
          <p:spPr>
            <a:xfrm>
              <a:off x="173736" y="2753867"/>
              <a:ext cx="1549145" cy="25778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9476" y="2933699"/>
              <a:ext cx="1464945" cy="2490470"/>
            </a:xfrm>
            <a:custGeom>
              <a:avLst/>
              <a:gdLst/>
              <a:ahLst/>
              <a:cxnLst/>
              <a:rect l="l" t="t" r="r" b="b"/>
              <a:pathLst>
                <a:path w="1464945" h="2490470">
                  <a:moveTo>
                    <a:pt x="1318133" y="0"/>
                  </a:moveTo>
                  <a:lnTo>
                    <a:pt x="146456" y="0"/>
                  </a:lnTo>
                  <a:lnTo>
                    <a:pt x="100164" y="7462"/>
                  </a:lnTo>
                  <a:lnTo>
                    <a:pt x="59960" y="28244"/>
                  </a:lnTo>
                  <a:lnTo>
                    <a:pt x="28257" y="59938"/>
                  </a:lnTo>
                  <a:lnTo>
                    <a:pt x="7466" y="100136"/>
                  </a:lnTo>
                  <a:lnTo>
                    <a:pt x="0" y="146430"/>
                  </a:lnTo>
                  <a:lnTo>
                    <a:pt x="0" y="2343785"/>
                  </a:lnTo>
                  <a:lnTo>
                    <a:pt x="7466" y="2390079"/>
                  </a:lnTo>
                  <a:lnTo>
                    <a:pt x="28257" y="2430277"/>
                  </a:lnTo>
                  <a:lnTo>
                    <a:pt x="59960" y="2461971"/>
                  </a:lnTo>
                  <a:lnTo>
                    <a:pt x="100164" y="2482753"/>
                  </a:lnTo>
                  <a:lnTo>
                    <a:pt x="146456" y="2490216"/>
                  </a:lnTo>
                  <a:lnTo>
                    <a:pt x="1318133" y="2490216"/>
                  </a:lnTo>
                  <a:lnTo>
                    <a:pt x="1364427" y="2482753"/>
                  </a:lnTo>
                  <a:lnTo>
                    <a:pt x="1404625" y="2461971"/>
                  </a:lnTo>
                  <a:lnTo>
                    <a:pt x="1436319" y="2430277"/>
                  </a:lnTo>
                  <a:lnTo>
                    <a:pt x="1457101" y="2390079"/>
                  </a:lnTo>
                  <a:lnTo>
                    <a:pt x="1464564" y="2343785"/>
                  </a:lnTo>
                  <a:lnTo>
                    <a:pt x="1464564" y="146430"/>
                  </a:lnTo>
                  <a:lnTo>
                    <a:pt x="1457101" y="100136"/>
                  </a:lnTo>
                  <a:lnTo>
                    <a:pt x="1436319" y="59938"/>
                  </a:lnTo>
                  <a:lnTo>
                    <a:pt x="1404625" y="28244"/>
                  </a:lnTo>
                  <a:lnTo>
                    <a:pt x="1364427" y="7462"/>
                  </a:lnTo>
                  <a:lnTo>
                    <a:pt x="131813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9476" y="2933699"/>
              <a:ext cx="1464945" cy="2490470"/>
            </a:xfrm>
            <a:custGeom>
              <a:avLst/>
              <a:gdLst/>
              <a:ahLst/>
              <a:cxnLst/>
              <a:rect l="l" t="t" r="r" b="b"/>
              <a:pathLst>
                <a:path w="1464945" h="2490470">
                  <a:moveTo>
                    <a:pt x="0" y="146430"/>
                  </a:moveTo>
                  <a:lnTo>
                    <a:pt x="7466" y="100136"/>
                  </a:lnTo>
                  <a:lnTo>
                    <a:pt x="28257" y="59938"/>
                  </a:lnTo>
                  <a:lnTo>
                    <a:pt x="59960" y="28244"/>
                  </a:lnTo>
                  <a:lnTo>
                    <a:pt x="100164" y="7462"/>
                  </a:lnTo>
                  <a:lnTo>
                    <a:pt x="146456" y="0"/>
                  </a:lnTo>
                  <a:lnTo>
                    <a:pt x="1318133" y="0"/>
                  </a:lnTo>
                  <a:lnTo>
                    <a:pt x="1364427" y="7462"/>
                  </a:lnTo>
                  <a:lnTo>
                    <a:pt x="1404625" y="28244"/>
                  </a:lnTo>
                  <a:lnTo>
                    <a:pt x="1436319" y="59938"/>
                  </a:lnTo>
                  <a:lnTo>
                    <a:pt x="1457101" y="100136"/>
                  </a:lnTo>
                  <a:lnTo>
                    <a:pt x="1464564" y="146430"/>
                  </a:lnTo>
                  <a:lnTo>
                    <a:pt x="1464564" y="2343785"/>
                  </a:lnTo>
                  <a:lnTo>
                    <a:pt x="1457101" y="2390079"/>
                  </a:lnTo>
                  <a:lnTo>
                    <a:pt x="1436319" y="2430277"/>
                  </a:lnTo>
                  <a:lnTo>
                    <a:pt x="1404625" y="2461971"/>
                  </a:lnTo>
                  <a:lnTo>
                    <a:pt x="1364427" y="2482753"/>
                  </a:lnTo>
                  <a:lnTo>
                    <a:pt x="1318133" y="2490216"/>
                  </a:lnTo>
                  <a:lnTo>
                    <a:pt x="146456" y="2490216"/>
                  </a:lnTo>
                  <a:lnTo>
                    <a:pt x="100164" y="2482753"/>
                  </a:lnTo>
                  <a:lnTo>
                    <a:pt x="59960" y="2461971"/>
                  </a:lnTo>
                  <a:lnTo>
                    <a:pt x="28257" y="2430277"/>
                  </a:lnTo>
                  <a:lnTo>
                    <a:pt x="7466" y="2390079"/>
                  </a:lnTo>
                  <a:lnTo>
                    <a:pt x="0" y="2343785"/>
                  </a:lnTo>
                  <a:lnTo>
                    <a:pt x="0" y="146430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230236" y="3071405"/>
            <a:ext cx="1949062" cy="160941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algn="ctr">
              <a:lnSpc>
                <a:spcPts val="1440"/>
              </a:lnSpc>
              <a:spcBef>
                <a:spcPts val="350"/>
              </a:spcBef>
            </a:pPr>
            <a:r>
              <a:rPr sz="1600" b="1" spc="-10" dirty="0" err="1">
                <a:latin typeface="Times New Roman"/>
                <a:cs typeface="Times New Roman"/>
              </a:rPr>
              <a:t>U</a:t>
            </a:r>
            <a:r>
              <a:rPr sz="1600" b="1" dirty="0" err="1">
                <a:latin typeface="Times New Roman"/>
                <a:cs typeface="Times New Roman"/>
              </a:rPr>
              <a:t>niver</a:t>
            </a:r>
            <a:r>
              <a:rPr sz="1600" b="1" spc="5" dirty="0" err="1">
                <a:latin typeface="Times New Roman"/>
                <a:cs typeface="Times New Roman"/>
              </a:rPr>
              <a:t>s</a:t>
            </a:r>
            <a:r>
              <a:rPr sz="1600" b="1" dirty="0" err="1">
                <a:latin typeface="Times New Roman"/>
                <a:cs typeface="Times New Roman"/>
              </a:rPr>
              <a:t>el</a:t>
            </a:r>
            <a:r>
              <a:rPr sz="1600" b="1" spc="-10" dirty="0">
                <a:latin typeface="Times New Roman"/>
                <a:cs typeface="Times New Roman"/>
              </a:rPr>
              <a:t>/</a:t>
            </a:r>
            <a:r>
              <a:rPr sz="1600" b="1" dirty="0" err="1">
                <a:latin typeface="Times New Roman"/>
                <a:cs typeface="Times New Roman"/>
              </a:rPr>
              <a:t>Pa</a:t>
            </a:r>
            <a:r>
              <a:rPr sz="1600" b="1" spc="-15" dirty="0" err="1">
                <a:latin typeface="Times New Roman"/>
                <a:cs typeface="Times New Roman"/>
              </a:rPr>
              <a:t>r</a:t>
            </a:r>
            <a:r>
              <a:rPr sz="1600" b="1" dirty="0" err="1">
                <a:latin typeface="Times New Roman"/>
                <a:cs typeface="Times New Roman"/>
              </a:rPr>
              <a:t>t</a:t>
            </a:r>
            <a:r>
              <a:rPr sz="1600" b="1" spc="-10" dirty="0" err="1">
                <a:latin typeface="Times New Roman"/>
                <a:cs typeface="Times New Roman"/>
              </a:rPr>
              <a:t>i</a:t>
            </a:r>
            <a:r>
              <a:rPr sz="1600" b="1" dirty="0" err="1">
                <a:latin typeface="Times New Roman"/>
                <a:cs typeface="Times New Roman"/>
              </a:rPr>
              <a:t>culie</a:t>
            </a:r>
            <a:r>
              <a:rPr lang="fr-FR" sz="1600" b="1" dirty="0">
                <a:latin typeface="Times New Roman"/>
                <a:cs typeface="Times New Roman"/>
              </a:rPr>
              <a:t>r </a:t>
            </a:r>
            <a:r>
              <a:rPr sz="1600" dirty="0">
                <a:latin typeface="Times New Roman"/>
                <a:cs typeface="Times New Roman"/>
              </a:rPr>
              <a:t>:</a:t>
            </a:r>
          </a:p>
          <a:p>
            <a:pPr marL="15240" marR="7620" algn="ctr">
              <a:spcBef>
                <a:spcPts val="555"/>
              </a:spcBef>
            </a:pPr>
            <a:endParaRPr lang="fr-FR" sz="1600" dirty="0">
              <a:latin typeface="Times New Roman"/>
              <a:cs typeface="Times New Roman"/>
            </a:endParaRPr>
          </a:p>
          <a:p>
            <a:pPr marL="15240" marR="7620" algn="ctr">
              <a:spcBef>
                <a:spcPts val="555"/>
              </a:spcBef>
            </a:pPr>
            <a:r>
              <a:rPr sz="1600" dirty="0">
                <a:latin typeface="Times New Roman"/>
                <a:cs typeface="Times New Roman"/>
              </a:rPr>
              <a:t>Faut-il faire ce  qui est établi  </a:t>
            </a:r>
            <a:r>
              <a:rPr sz="1600" spc="-10" dirty="0">
                <a:latin typeface="Times New Roman"/>
                <a:cs typeface="Times New Roman"/>
              </a:rPr>
              <a:t>comme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«correct»  ou s’adapter aux  circonstances?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3276600" y="2753870"/>
            <a:ext cx="1675130" cy="2484755"/>
            <a:chOff x="1961388" y="2753867"/>
            <a:chExt cx="1675130" cy="2484755"/>
          </a:xfrm>
        </p:grpSpPr>
        <p:sp>
          <p:nvSpPr>
            <p:cNvPr id="15" name="object 15"/>
            <p:cNvSpPr/>
            <p:nvPr/>
          </p:nvSpPr>
          <p:spPr>
            <a:xfrm>
              <a:off x="1961388" y="2753867"/>
              <a:ext cx="1550669" cy="23858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68652" y="2933699"/>
              <a:ext cx="1463040" cy="2299970"/>
            </a:xfrm>
            <a:custGeom>
              <a:avLst/>
              <a:gdLst/>
              <a:ahLst/>
              <a:cxnLst/>
              <a:rect l="l" t="t" r="r" b="b"/>
              <a:pathLst>
                <a:path w="1463039" h="2299970">
                  <a:moveTo>
                    <a:pt x="1316736" y="0"/>
                  </a:moveTo>
                  <a:lnTo>
                    <a:pt x="146304" y="0"/>
                  </a:lnTo>
                  <a:lnTo>
                    <a:pt x="100071" y="7461"/>
                  </a:lnTo>
                  <a:lnTo>
                    <a:pt x="59911" y="28236"/>
                  </a:lnTo>
                  <a:lnTo>
                    <a:pt x="28236" y="59911"/>
                  </a:lnTo>
                  <a:lnTo>
                    <a:pt x="7461" y="100071"/>
                  </a:lnTo>
                  <a:lnTo>
                    <a:pt x="0" y="146303"/>
                  </a:lnTo>
                  <a:lnTo>
                    <a:pt x="0" y="2153412"/>
                  </a:lnTo>
                  <a:lnTo>
                    <a:pt x="7461" y="2199644"/>
                  </a:lnTo>
                  <a:lnTo>
                    <a:pt x="28236" y="2239804"/>
                  </a:lnTo>
                  <a:lnTo>
                    <a:pt x="59911" y="2271479"/>
                  </a:lnTo>
                  <a:lnTo>
                    <a:pt x="100071" y="2292254"/>
                  </a:lnTo>
                  <a:lnTo>
                    <a:pt x="146304" y="2299716"/>
                  </a:lnTo>
                  <a:lnTo>
                    <a:pt x="1316736" y="2299716"/>
                  </a:lnTo>
                  <a:lnTo>
                    <a:pt x="1362968" y="2292254"/>
                  </a:lnTo>
                  <a:lnTo>
                    <a:pt x="1403128" y="2271479"/>
                  </a:lnTo>
                  <a:lnTo>
                    <a:pt x="1434803" y="2239804"/>
                  </a:lnTo>
                  <a:lnTo>
                    <a:pt x="1455578" y="2199644"/>
                  </a:lnTo>
                  <a:lnTo>
                    <a:pt x="1463039" y="2153412"/>
                  </a:lnTo>
                  <a:lnTo>
                    <a:pt x="1463039" y="146303"/>
                  </a:lnTo>
                  <a:lnTo>
                    <a:pt x="1455578" y="100071"/>
                  </a:lnTo>
                  <a:lnTo>
                    <a:pt x="1434803" y="59911"/>
                  </a:lnTo>
                  <a:lnTo>
                    <a:pt x="1403128" y="28236"/>
                  </a:lnTo>
                  <a:lnTo>
                    <a:pt x="1362968" y="7461"/>
                  </a:lnTo>
                  <a:lnTo>
                    <a:pt x="13167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68652" y="2933699"/>
              <a:ext cx="1463040" cy="2299970"/>
            </a:xfrm>
            <a:custGeom>
              <a:avLst/>
              <a:gdLst/>
              <a:ahLst/>
              <a:cxnLst/>
              <a:rect l="l" t="t" r="r" b="b"/>
              <a:pathLst>
                <a:path w="1463039" h="2299970">
                  <a:moveTo>
                    <a:pt x="0" y="146303"/>
                  </a:moveTo>
                  <a:lnTo>
                    <a:pt x="7461" y="100071"/>
                  </a:lnTo>
                  <a:lnTo>
                    <a:pt x="28236" y="59911"/>
                  </a:lnTo>
                  <a:lnTo>
                    <a:pt x="59911" y="28236"/>
                  </a:lnTo>
                  <a:lnTo>
                    <a:pt x="100071" y="7461"/>
                  </a:lnTo>
                  <a:lnTo>
                    <a:pt x="146304" y="0"/>
                  </a:lnTo>
                  <a:lnTo>
                    <a:pt x="1316736" y="0"/>
                  </a:lnTo>
                  <a:lnTo>
                    <a:pt x="1362968" y="7461"/>
                  </a:lnTo>
                  <a:lnTo>
                    <a:pt x="1403128" y="28236"/>
                  </a:lnTo>
                  <a:lnTo>
                    <a:pt x="1434803" y="59911"/>
                  </a:lnTo>
                  <a:lnTo>
                    <a:pt x="1455578" y="100071"/>
                  </a:lnTo>
                  <a:lnTo>
                    <a:pt x="1463039" y="146303"/>
                  </a:lnTo>
                  <a:lnTo>
                    <a:pt x="1463039" y="2153412"/>
                  </a:lnTo>
                  <a:lnTo>
                    <a:pt x="1455578" y="2199644"/>
                  </a:lnTo>
                  <a:lnTo>
                    <a:pt x="1434803" y="2239804"/>
                  </a:lnTo>
                  <a:lnTo>
                    <a:pt x="1403128" y="2271479"/>
                  </a:lnTo>
                  <a:lnTo>
                    <a:pt x="1362968" y="2292254"/>
                  </a:lnTo>
                  <a:lnTo>
                    <a:pt x="1316736" y="2299716"/>
                  </a:lnTo>
                  <a:lnTo>
                    <a:pt x="146304" y="2299716"/>
                  </a:lnTo>
                  <a:lnTo>
                    <a:pt x="100071" y="2292254"/>
                  </a:lnTo>
                  <a:lnTo>
                    <a:pt x="59911" y="2271479"/>
                  </a:lnTo>
                  <a:lnTo>
                    <a:pt x="28236" y="2239804"/>
                  </a:lnTo>
                  <a:lnTo>
                    <a:pt x="7461" y="2199644"/>
                  </a:lnTo>
                  <a:lnTo>
                    <a:pt x="0" y="2153412"/>
                  </a:lnTo>
                  <a:lnTo>
                    <a:pt x="0" y="146303"/>
                  </a:lnTo>
                  <a:close/>
                </a:path>
              </a:pathLst>
            </a:custGeom>
            <a:ln w="914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536315" y="3604391"/>
            <a:ext cx="139792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Groupe/Individu:</a:t>
            </a:r>
            <a:endParaRPr sz="1600" b="1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034533" y="2753867"/>
            <a:ext cx="1915161" cy="2686050"/>
            <a:chOff x="3750564" y="2753867"/>
            <a:chExt cx="1675130" cy="2686050"/>
          </a:xfrm>
        </p:grpSpPr>
        <p:sp>
          <p:nvSpPr>
            <p:cNvPr id="20" name="object 20"/>
            <p:cNvSpPr/>
            <p:nvPr/>
          </p:nvSpPr>
          <p:spPr>
            <a:xfrm>
              <a:off x="3750564" y="2753867"/>
              <a:ext cx="1549146" cy="258699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57828" y="2933699"/>
              <a:ext cx="1463040" cy="2501265"/>
            </a:xfrm>
            <a:custGeom>
              <a:avLst/>
              <a:gdLst/>
              <a:ahLst/>
              <a:cxnLst/>
              <a:rect l="l" t="t" r="r" b="b"/>
              <a:pathLst>
                <a:path w="1463039" h="2501265">
                  <a:moveTo>
                    <a:pt x="1316736" y="0"/>
                  </a:moveTo>
                  <a:lnTo>
                    <a:pt x="146304" y="0"/>
                  </a:lnTo>
                  <a:lnTo>
                    <a:pt x="100071" y="7461"/>
                  </a:lnTo>
                  <a:lnTo>
                    <a:pt x="59911" y="28236"/>
                  </a:lnTo>
                  <a:lnTo>
                    <a:pt x="28236" y="59911"/>
                  </a:lnTo>
                  <a:lnTo>
                    <a:pt x="7461" y="100071"/>
                  </a:lnTo>
                  <a:lnTo>
                    <a:pt x="0" y="146303"/>
                  </a:lnTo>
                  <a:lnTo>
                    <a:pt x="0" y="2354580"/>
                  </a:lnTo>
                  <a:lnTo>
                    <a:pt x="7461" y="2400812"/>
                  </a:lnTo>
                  <a:lnTo>
                    <a:pt x="28236" y="2440972"/>
                  </a:lnTo>
                  <a:lnTo>
                    <a:pt x="59911" y="2472647"/>
                  </a:lnTo>
                  <a:lnTo>
                    <a:pt x="100071" y="2493422"/>
                  </a:lnTo>
                  <a:lnTo>
                    <a:pt x="146304" y="2500884"/>
                  </a:lnTo>
                  <a:lnTo>
                    <a:pt x="1316736" y="2500884"/>
                  </a:lnTo>
                  <a:lnTo>
                    <a:pt x="1362968" y="2493422"/>
                  </a:lnTo>
                  <a:lnTo>
                    <a:pt x="1403128" y="2472647"/>
                  </a:lnTo>
                  <a:lnTo>
                    <a:pt x="1434803" y="2440972"/>
                  </a:lnTo>
                  <a:lnTo>
                    <a:pt x="1455578" y="2400812"/>
                  </a:lnTo>
                  <a:lnTo>
                    <a:pt x="1463039" y="2354580"/>
                  </a:lnTo>
                  <a:lnTo>
                    <a:pt x="1463039" y="146303"/>
                  </a:lnTo>
                  <a:lnTo>
                    <a:pt x="1455578" y="100071"/>
                  </a:lnTo>
                  <a:lnTo>
                    <a:pt x="1434803" y="59911"/>
                  </a:lnTo>
                  <a:lnTo>
                    <a:pt x="1403128" y="28236"/>
                  </a:lnTo>
                  <a:lnTo>
                    <a:pt x="1362968" y="7461"/>
                  </a:lnTo>
                  <a:lnTo>
                    <a:pt x="13167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7828" y="2933699"/>
              <a:ext cx="1463040" cy="2501265"/>
            </a:xfrm>
            <a:custGeom>
              <a:avLst/>
              <a:gdLst/>
              <a:ahLst/>
              <a:cxnLst/>
              <a:rect l="l" t="t" r="r" b="b"/>
              <a:pathLst>
                <a:path w="1463039" h="2501265">
                  <a:moveTo>
                    <a:pt x="0" y="146303"/>
                  </a:moveTo>
                  <a:lnTo>
                    <a:pt x="7461" y="100071"/>
                  </a:lnTo>
                  <a:lnTo>
                    <a:pt x="28236" y="59911"/>
                  </a:lnTo>
                  <a:lnTo>
                    <a:pt x="59911" y="28236"/>
                  </a:lnTo>
                  <a:lnTo>
                    <a:pt x="100071" y="7461"/>
                  </a:lnTo>
                  <a:lnTo>
                    <a:pt x="146304" y="0"/>
                  </a:lnTo>
                  <a:lnTo>
                    <a:pt x="1316736" y="0"/>
                  </a:lnTo>
                  <a:lnTo>
                    <a:pt x="1362968" y="7461"/>
                  </a:lnTo>
                  <a:lnTo>
                    <a:pt x="1403128" y="28236"/>
                  </a:lnTo>
                  <a:lnTo>
                    <a:pt x="1434803" y="59911"/>
                  </a:lnTo>
                  <a:lnTo>
                    <a:pt x="1455578" y="100071"/>
                  </a:lnTo>
                  <a:lnTo>
                    <a:pt x="1463039" y="146303"/>
                  </a:lnTo>
                  <a:lnTo>
                    <a:pt x="1463039" y="2354580"/>
                  </a:lnTo>
                  <a:lnTo>
                    <a:pt x="1455578" y="2400812"/>
                  </a:lnTo>
                  <a:lnTo>
                    <a:pt x="1434803" y="2440972"/>
                  </a:lnTo>
                  <a:lnTo>
                    <a:pt x="1403128" y="2472647"/>
                  </a:lnTo>
                  <a:lnTo>
                    <a:pt x="1362968" y="2493422"/>
                  </a:lnTo>
                  <a:lnTo>
                    <a:pt x="1316736" y="2500884"/>
                  </a:lnTo>
                  <a:lnTo>
                    <a:pt x="146304" y="2500884"/>
                  </a:lnTo>
                  <a:lnTo>
                    <a:pt x="100071" y="2493422"/>
                  </a:lnTo>
                  <a:lnTo>
                    <a:pt x="59911" y="2472647"/>
                  </a:lnTo>
                  <a:lnTo>
                    <a:pt x="28236" y="2440972"/>
                  </a:lnTo>
                  <a:lnTo>
                    <a:pt x="7461" y="2400812"/>
                  </a:lnTo>
                  <a:lnTo>
                    <a:pt x="0" y="2354580"/>
                  </a:lnTo>
                  <a:lnTo>
                    <a:pt x="0" y="146303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331617" y="3059686"/>
            <a:ext cx="1575620" cy="240771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2860" marR="17780" algn="ctr">
              <a:lnSpc>
                <a:spcPts val="1610"/>
              </a:lnSpc>
              <a:spcBef>
                <a:spcPts val="215"/>
              </a:spcBef>
            </a:pPr>
            <a:r>
              <a:rPr sz="1600" b="1" spc="-10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b</a:t>
            </a:r>
            <a:r>
              <a:rPr sz="1600" b="1" spc="-10" dirty="0">
                <a:latin typeface="Times New Roman"/>
                <a:cs typeface="Times New Roman"/>
              </a:rPr>
              <a:t>j</a:t>
            </a:r>
            <a:r>
              <a:rPr sz="1600" b="1" dirty="0">
                <a:latin typeface="Times New Roman"/>
                <a:cs typeface="Times New Roman"/>
              </a:rPr>
              <a:t>ec</a:t>
            </a:r>
            <a:r>
              <a:rPr sz="1600" b="1" spc="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ivit</a:t>
            </a:r>
            <a:r>
              <a:rPr sz="1600" b="1" spc="-15" dirty="0">
                <a:latin typeface="Times New Roman"/>
                <a:cs typeface="Times New Roman"/>
              </a:rPr>
              <a:t>é</a:t>
            </a:r>
            <a:r>
              <a:rPr sz="1600" b="1" dirty="0">
                <a:latin typeface="Times New Roman"/>
                <a:cs typeface="Times New Roman"/>
              </a:rPr>
              <a:t>/S</a:t>
            </a:r>
            <a:r>
              <a:rPr sz="1600" b="1" spc="-10" dirty="0">
                <a:latin typeface="Times New Roman"/>
                <a:cs typeface="Times New Roman"/>
              </a:rPr>
              <a:t>ubj</a:t>
            </a:r>
            <a:r>
              <a:rPr sz="1600" b="1" dirty="0">
                <a:latin typeface="Times New Roman"/>
                <a:cs typeface="Times New Roman"/>
              </a:rPr>
              <a:t>e  ctivité:</a:t>
            </a:r>
          </a:p>
          <a:p>
            <a:pPr algn="ctr"/>
            <a:r>
              <a:rPr sz="1600" dirty="0">
                <a:latin typeface="Times New Roman"/>
                <a:cs typeface="Times New Roman"/>
              </a:rPr>
              <a:t>Dans une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réunion</a:t>
            </a:r>
          </a:p>
          <a:p>
            <a:pPr marL="12700" marR="5080" indent="635" algn="ctr">
              <a:spcBef>
                <a:spcPts val="30"/>
              </a:spcBef>
            </a:pPr>
            <a:r>
              <a:rPr sz="1600" spc="-5" dirty="0">
                <a:latin typeface="Times New Roman"/>
                <a:cs typeface="Times New Roman"/>
              </a:rPr>
              <a:t>difficile, </a:t>
            </a:r>
            <a:r>
              <a:rPr sz="1600" dirty="0">
                <a:latin typeface="Times New Roman"/>
                <a:cs typeface="Times New Roman"/>
              </a:rPr>
              <a:t>allons-  nous </a:t>
            </a:r>
            <a:r>
              <a:rPr sz="1600" spc="-5" dirty="0">
                <a:latin typeface="Times New Roman"/>
                <a:cs typeface="Times New Roman"/>
              </a:rPr>
              <a:t>afficher  </a:t>
            </a:r>
            <a:r>
              <a:rPr sz="1600" dirty="0">
                <a:latin typeface="Times New Roman"/>
                <a:cs typeface="Times New Roman"/>
              </a:rPr>
              <a:t>sans retenue ce  que nous  pensons, ou nous  </a:t>
            </a:r>
            <a:r>
              <a:rPr sz="1600" spc="-5" dirty="0">
                <a:latin typeface="Times New Roman"/>
                <a:cs typeface="Times New Roman"/>
              </a:rPr>
              <a:t>efforcer </a:t>
            </a:r>
            <a:r>
              <a:rPr sz="1600" dirty="0">
                <a:latin typeface="Times New Roman"/>
                <a:cs typeface="Times New Roman"/>
              </a:rPr>
              <a:t>de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garder  un ton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neutre</a:t>
            </a:r>
            <a:r>
              <a:rPr sz="1400" dirty="0">
                <a:latin typeface="Times New Roman"/>
                <a:cs typeface="Times New Roman"/>
              </a:rPr>
              <a:t>?</a:t>
            </a:r>
          </a:p>
        </p:txBody>
      </p:sp>
      <p:grpSp>
        <p:nvGrpSpPr>
          <p:cNvPr id="24" name="object 24"/>
          <p:cNvGrpSpPr/>
          <p:nvPr/>
        </p:nvGrpSpPr>
        <p:grpSpPr>
          <a:xfrm>
            <a:off x="7031735" y="2744723"/>
            <a:ext cx="1929168" cy="2618740"/>
            <a:chOff x="5507735" y="2744723"/>
            <a:chExt cx="1675130" cy="2618740"/>
          </a:xfrm>
        </p:grpSpPr>
        <p:sp>
          <p:nvSpPr>
            <p:cNvPr id="25" name="object 25"/>
            <p:cNvSpPr/>
            <p:nvPr/>
          </p:nvSpPr>
          <p:spPr>
            <a:xfrm>
              <a:off x="5507735" y="2744723"/>
              <a:ext cx="1550669" cy="25199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714999" y="2924555"/>
              <a:ext cx="1463040" cy="2433955"/>
            </a:xfrm>
            <a:custGeom>
              <a:avLst/>
              <a:gdLst/>
              <a:ahLst/>
              <a:cxnLst/>
              <a:rect l="l" t="t" r="r" b="b"/>
              <a:pathLst>
                <a:path w="1463040" h="2433954">
                  <a:moveTo>
                    <a:pt x="1316735" y="0"/>
                  </a:moveTo>
                  <a:lnTo>
                    <a:pt x="146303" y="0"/>
                  </a:lnTo>
                  <a:lnTo>
                    <a:pt x="100071" y="7461"/>
                  </a:lnTo>
                  <a:lnTo>
                    <a:pt x="59911" y="28236"/>
                  </a:lnTo>
                  <a:lnTo>
                    <a:pt x="28236" y="59911"/>
                  </a:lnTo>
                  <a:lnTo>
                    <a:pt x="7461" y="100071"/>
                  </a:lnTo>
                  <a:lnTo>
                    <a:pt x="0" y="146304"/>
                  </a:lnTo>
                  <a:lnTo>
                    <a:pt x="0" y="2287524"/>
                  </a:lnTo>
                  <a:lnTo>
                    <a:pt x="7461" y="2333756"/>
                  </a:lnTo>
                  <a:lnTo>
                    <a:pt x="28236" y="2373916"/>
                  </a:lnTo>
                  <a:lnTo>
                    <a:pt x="59911" y="2405591"/>
                  </a:lnTo>
                  <a:lnTo>
                    <a:pt x="100071" y="2426366"/>
                  </a:lnTo>
                  <a:lnTo>
                    <a:pt x="146303" y="2433828"/>
                  </a:lnTo>
                  <a:lnTo>
                    <a:pt x="1316735" y="2433828"/>
                  </a:lnTo>
                  <a:lnTo>
                    <a:pt x="1362968" y="2426366"/>
                  </a:lnTo>
                  <a:lnTo>
                    <a:pt x="1403128" y="2405591"/>
                  </a:lnTo>
                  <a:lnTo>
                    <a:pt x="1434803" y="2373916"/>
                  </a:lnTo>
                  <a:lnTo>
                    <a:pt x="1455578" y="2333756"/>
                  </a:lnTo>
                  <a:lnTo>
                    <a:pt x="1463040" y="2287524"/>
                  </a:lnTo>
                  <a:lnTo>
                    <a:pt x="1463040" y="146304"/>
                  </a:lnTo>
                  <a:lnTo>
                    <a:pt x="1455578" y="100071"/>
                  </a:lnTo>
                  <a:lnTo>
                    <a:pt x="1434803" y="59911"/>
                  </a:lnTo>
                  <a:lnTo>
                    <a:pt x="1403128" y="28236"/>
                  </a:lnTo>
                  <a:lnTo>
                    <a:pt x="1362968" y="7461"/>
                  </a:lnTo>
                  <a:lnTo>
                    <a:pt x="131673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14999" y="2924555"/>
              <a:ext cx="1463040" cy="2433955"/>
            </a:xfrm>
            <a:custGeom>
              <a:avLst/>
              <a:gdLst/>
              <a:ahLst/>
              <a:cxnLst/>
              <a:rect l="l" t="t" r="r" b="b"/>
              <a:pathLst>
                <a:path w="1463040" h="2433954">
                  <a:moveTo>
                    <a:pt x="0" y="146304"/>
                  </a:moveTo>
                  <a:lnTo>
                    <a:pt x="7461" y="100071"/>
                  </a:lnTo>
                  <a:lnTo>
                    <a:pt x="28236" y="59911"/>
                  </a:lnTo>
                  <a:lnTo>
                    <a:pt x="59911" y="28236"/>
                  </a:lnTo>
                  <a:lnTo>
                    <a:pt x="100071" y="7461"/>
                  </a:lnTo>
                  <a:lnTo>
                    <a:pt x="146303" y="0"/>
                  </a:lnTo>
                  <a:lnTo>
                    <a:pt x="1316735" y="0"/>
                  </a:lnTo>
                  <a:lnTo>
                    <a:pt x="1362968" y="7461"/>
                  </a:lnTo>
                  <a:lnTo>
                    <a:pt x="1403128" y="28236"/>
                  </a:lnTo>
                  <a:lnTo>
                    <a:pt x="1434803" y="59911"/>
                  </a:lnTo>
                  <a:lnTo>
                    <a:pt x="1455578" y="100071"/>
                  </a:lnTo>
                  <a:lnTo>
                    <a:pt x="1463040" y="146304"/>
                  </a:lnTo>
                  <a:lnTo>
                    <a:pt x="1463040" y="2287524"/>
                  </a:lnTo>
                  <a:lnTo>
                    <a:pt x="1455578" y="2333756"/>
                  </a:lnTo>
                  <a:lnTo>
                    <a:pt x="1434803" y="2373916"/>
                  </a:lnTo>
                  <a:lnTo>
                    <a:pt x="1403128" y="2405591"/>
                  </a:lnTo>
                  <a:lnTo>
                    <a:pt x="1362968" y="2426366"/>
                  </a:lnTo>
                  <a:lnTo>
                    <a:pt x="1316735" y="2433828"/>
                  </a:lnTo>
                  <a:lnTo>
                    <a:pt x="146303" y="2433828"/>
                  </a:lnTo>
                  <a:lnTo>
                    <a:pt x="100071" y="2426366"/>
                  </a:lnTo>
                  <a:lnTo>
                    <a:pt x="59911" y="2405591"/>
                  </a:lnTo>
                  <a:lnTo>
                    <a:pt x="28236" y="2373916"/>
                  </a:lnTo>
                  <a:lnTo>
                    <a:pt x="7461" y="2333756"/>
                  </a:lnTo>
                  <a:lnTo>
                    <a:pt x="0" y="2287524"/>
                  </a:lnTo>
                  <a:lnTo>
                    <a:pt x="0" y="146304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270431" y="2950741"/>
            <a:ext cx="1620351" cy="210057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algn="ctr">
              <a:spcBef>
                <a:spcPts val="420"/>
              </a:spcBef>
            </a:pPr>
            <a:r>
              <a:rPr sz="1600" b="1" spc="-5" dirty="0">
                <a:latin typeface="Times New Roman"/>
                <a:cs typeface="Times New Roman"/>
              </a:rPr>
              <a:t>Diffus/Limité:</a:t>
            </a:r>
            <a:endParaRPr sz="1600" b="1" dirty="0">
              <a:latin typeface="Times New Roman"/>
              <a:cs typeface="Times New Roman"/>
            </a:endParaRPr>
          </a:p>
          <a:p>
            <a:pPr marL="12700" marR="5080" indent="-635" algn="ctr">
              <a:spcBef>
                <a:spcPts val="560"/>
              </a:spcBef>
            </a:pPr>
            <a:r>
              <a:rPr sz="1600" dirty="0">
                <a:latin typeface="Times New Roman"/>
                <a:cs typeface="Times New Roman"/>
              </a:rPr>
              <a:t>Face à un  </a:t>
            </a:r>
            <a:r>
              <a:rPr sz="1600" spc="-5" dirty="0">
                <a:latin typeface="Times New Roman"/>
                <a:cs typeface="Times New Roman"/>
              </a:rPr>
              <a:t>problème, </a:t>
            </a:r>
            <a:r>
              <a:rPr sz="1600" dirty="0" err="1">
                <a:latin typeface="Times New Roman"/>
                <a:cs typeface="Times New Roman"/>
              </a:rPr>
              <a:t>est</a:t>
            </a:r>
            <a:r>
              <a:rPr lang="fr-FR" sz="1600" spc="-75" dirty="0">
                <a:latin typeface="Times New Roman"/>
                <a:cs typeface="Times New Roman"/>
              </a:rPr>
              <a:t>-</a:t>
            </a:r>
            <a:r>
              <a:rPr sz="1600" dirty="0" err="1">
                <a:latin typeface="Times New Roman"/>
                <a:cs typeface="Times New Roman"/>
              </a:rPr>
              <a:t>ce</a:t>
            </a:r>
            <a:r>
              <a:rPr sz="1600" dirty="0">
                <a:latin typeface="Times New Roman"/>
                <a:cs typeface="Times New Roman"/>
              </a:rPr>
              <a:t>  que nous le  décomposons  pour le  comprendre ou  considérer que  tout est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lié?</a:t>
            </a:r>
          </a:p>
        </p:txBody>
      </p:sp>
      <p:grpSp>
        <p:nvGrpSpPr>
          <p:cNvPr id="29" name="object 29"/>
          <p:cNvGrpSpPr/>
          <p:nvPr/>
        </p:nvGrpSpPr>
        <p:grpSpPr>
          <a:xfrm>
            <a:off x="9099421" y="2753867"/>
            <a:ext cx="2178177" cy="2674620"/>
            <a:chOff x="7327392" y="2753867"/>
            <a:chExt cx="1675130" cy="2674620"/>
          </a:xfrm>
        </p:grpSpPr>
        <p:sp>
          <p:nvSpPr>
            <p:cNvPr id="30" name="object 30"/>
            <p:cNvSpPr/>
            <p:nvPr/>
          </p:nvSpPr>
          <p:spPr>
            <a:xfrm>
              <a:off x="7327392" y="2753867"/>
              <a:ext cx="1550670" cy="257784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534656" y="2933699"/>
              <a:ext cx="1463040" cy="2490470"/>
            </a:xfrm>
            <a:custGeom>
              <a:avLst/>
              <a:gdLst/>
              <a:ahLst/>
              <a:cxnLst/>
              <a:rect l="l" t="t" r="r" b="b"/>
              <a:pathLst>
                <a:path w="1463040" h="2490470">
                  <a:moveTo>
                    <a:pt x="1316736" y="0"/>
                  </a:moveTo>
                  <a:lnTo>
                    <a:pt x="146303" y="0"/>
                  </a:lnTo>
                  <a:lnTo>
                    <a:pt x="100071" y="7461"/>
                  </a:lnTo>
                  <a:lnTo>
                    <a:pt x="59911" y="28236"/>
                  </a:lnTo>
                  <a:lnTo>
                    <a:pt x="28236" y="59911"/>
                  </a:lnTo>
                  <a:lnTo>
                    <a:pt x="7461" y="100071"/>
                  </a:lnTo>
                  <a:lnTo>
                    <a:pt x="0" y="146303"/>
                  </a:lnTo>
                  <a:lnTo>
                    <a:pt x="0" y="2343912"/>
                  </a:lnTo>
                  <a:lnTo>
                    <a:pt x="7461" y="2390144"/>
                  </a:lnTo>
                  <a:lnTo>
                    <a:pt x="28236" y="2430304"/>
                  </a:lnTo>
                  <a:lnTo>
                    <a:pt x="59911" y="2461979"/>
                  </a:lnTo>
                  <a:lnTo>
                    <a:pt x="100071" y="2482754"/>
                  </a:lnTo>
                  <a:lnTo>
                    <a:pt x="146303" y="2490216"/>
                  </a:lnTo>
                  <a:lnTo>
                    <a:pt x="1316736" y="2490216"/>
                  </a:lnTo>
                  <a:lnTo>
                    <a:pt x="1362968" y="2482754"/>
                  </a:lnTo>
                  <a:lnTo>
                    <a:pt x="1403128" y="2461979"/>
                  </a:lnTo>
                  <a:lnTo>
                    <a:pt x="1434803" y="2430304"/>
                  </a:lnTo>
                  <a:lnTo>
                    <a:pt x="1455578" y="2390144"/>
                  </a:lnTo>
                  <a:lnTo>
                    <a:pt x="1463040" y="2343912"/>
                  </a:lnTo>
                  <a:lnTo>
                    <a:pt x="1463040" y="146303"/>
                  </a:lnTo>
                  <a:lnTo>
                    <a:pt x="1455578" y="100071"/>
                  </a:lnTo>
                  <a:lnTo>
                    <a:pt x="1434803" y="59911"/>
                  </a:lnTo>
                  <a:lnTo>
                    <a:pt x="1403128" y="28236"/>
                  </a:lnTo>
                  <a:lnTo>
                    <a:pt x="1362968" y="7461"/>
                  </a:lnTo>
                  <a:lnTo>
                    <a:pt x="13167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34656" y="2933699"/>
              <a:ext cx="1463040" cy="2490470"/>
            </a:xfrm>
            <a:custGeom>
              <a:avLst/>
              <a:gdLst/>
              <a:ahLst/>
              <a:cxnLst/>
              <a:rect l="l" t="t" r="r" b="b"/>
              <a:pathLst>
                <a:path w="1463040" h="2490470">
                  <a:moveTo>
                    <a:pt x="0" y="146303"/>
                  </a:moveTo>
                  <a:lnTo>
                    <a:pt x="7461" y="100071"/>
                  </a:lnTo>
                  <a:lnTo>
                    <a:pt x="28236" y="59911"/>
                  </a:lnTo>
                  <a:lnTo>
                    <a:pt x="59911" y="28236"/>
                  </a:lnTo>
                  <a:lnTo>
                    <a:pt x="100071" y="7461"/>
                  </a:lnTo>
                  <a:lnTo>
                    <a:pt x="146303" y="0"/>
                  </a:lnTo>
                  <a:lnTo>
                    <a:pt x="1316736" y="0"/>
                  </a:lnTo>
                  <a:lnTo>
                    <a:pt x="1362968" y="7461"/>
                  </a:lnTo>
                  <a:lnTo>
                    <a:pt x="1403128" y="28236"/>
                  </a:lnTo>
                  <a:lnTo>
                    <a:pt x="1434803" y="59911"/>
                  </a:lnTo>
                  <a:lnTo>
                    <a:pt x="1455578" y="100071"/>
                  </a:lnTo>
                  <a:lnTo>
                    <a:pt x="1463040" y="146303"/>
                  </a:lnTo>
                  <a:lnTo>
                    <a:pt x="1463040" y="2343912"/>
                  </a:lnTo>
                  <a:lnTo>
                    <a:pt x="1455578" y="2390144"/>
                  </a:lnTo>
                  <a:lnTo>
                    <a:pt x="1434803" y="2430304"/>
                  </a:lnTo>
                  <a:lnTo>
                    <a:pt x="1403128" y="2461979"/>
                  </a:lnTo>
                  <a:lnTo>
                    <a:pt x="1362968" y="2482754"/>
                  </a:lnTo>
                  <a:lnTo>
                    <a:pt x="1316736" y="2490216"/>
                  </a:lnTo>
                  <a:lnTo>
                    <a:pt x="146303" y="2490216"/>
                  </a:lnTo>
                  <a:lnTo>
                    <a:pt x="100071" y="2482754"/>
                  </a:lnTo>
                  <a:lnTo>
                    <a:pt x="59911" y="2461979"/>
                  </a:lnTo>
                  <a:lnTo>
                    <a:pt x="28236" y="2430304"/>
                  </a:lnTo>
                  <a:lnTo>
                    <a:pt x="7461" y="2390144"/>
                  </a:lnTo>
                  <a:lnTo>
                    <a:pt x="0" y="2343912"/>
                  </a:lnTo>
                  <a:lnTo>
                    <a:pt x="0" y="146303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9352997" y="3053371"/>
            <a:ext cx="1906841" cy="1465786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065" marR="5080" algn="ctr">
              <a:lnSpc>
                <a:spcPts val="1440"/>
              </a:lnSpc>
              <a:spcBef>
                <a:spcPts val="350"/>
              </a:spcBef>
            </a:pPr>
            <a:r>
              <a:rPr sz="1600" b="1" dirty="0">
                <a:latin typeface="Times New Roman"/>
                <a:cs typeface="Times New Roman"/>
              </a:rPr>
              <a:t>Réa</a:t>
            </a:r>
            <a:r>
              <a:rPr sz="1600" b="1" spc="5" dirty="0">
                <a:latin typeface="Times New Roman"/>
                <a:cs typeface="Times New Roman"/>
              </a:rPr>
              <a:t>l</a:t>
            </a:r>
            <a:r>
              <a:rPr sz="1600" b="1" dirty="0">
                <a:latin typeface="Times New Roman"/>
                <a:cs typeface="Times New Roman"/>
              </a:rPr>
              <a:t>isat</a:t>
            </a:r>
            <a:r>
              <a:rPr sz="1600" b="1" spc="-10" dirty="0">
                <a:latin typeface="Times New Roman"/>
                <a:cs typeface="Times New Roman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-10" dirty="0">
                <a:latin typeface="Times New Roman"/>
                <a:cs typeface="Times New Roman"/>
              </a:rPr>
              <a:t>n/</a:t>
            </a:r>
            <a:r>
              <a:rPr sz="1600" b="1" dirty="0">
                <a:latin typeface="Times New Roman"/>
                <a:cs typeface="Times New Roman"/>
              </a:rPr>
              <a:t>Po</a:t>
            </a:r>
            <a:r>
              <a:rPr sz="1600" b="1" spc="-10" dirty="0">
                <a:latin typeface="Times New Roman"/>
                <a:cs typeface="Times New Roman"/>
              </a:rPr>
              <a:t>si</a:t>
            </a:r>
            <a:r>
              <a:rPr sz="1600" b="1" dirty="0">
                <a:latin typeface="Times New Roman"/>
                <a:cs typeface="Times New Roman"/>
              </a:rPr>
              <a:t>tion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sociale:</a:t>
            </a:r>
          </a:p>
          <a:p>
            <a:pPr marL="27305" marR="22225" algn="ctr">
              <a:spcBef>
                <a:spcPts val="560"/>
              </a:spcBef>
            </a:pPr>
            <a:r>
              <a:rPr sz="1600" dirty="0">
                <a:latin typeface="Times New Roman"/>
                <a:cs typeface="Times New Roman"/>
              </a:rPr>
              <a:t>Sur quelles</a:t>
            </a:r>
            <a:r>
              <a:rPr sz="1600" spc="-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bases  </a:t>
            </a:r>
            <a:r>
              <a:rPr sz="1600" spc="-5" dirty="0">
                <a:latin typeface="Times New Roman"/>
                <a:cs typeface="Times New Roman"/>
              </a:rPr>
              <a:t>montrons </a:t>
            </a:r>
            <a:r>
              <a:rPr sz="1600" dirty="0">
                <a:latin typeface="Times New Roman"/>
                <a:cs typeface="Times New Roman"/>
              </a:rPr>
              <a:t>nous  du respect pour  </a:t>
            </a:r>
            <a:r>
              <a:rPr sz="1600" spc="-5" dirty="0">
                <a:latin typeface="Times New Roman"/>
                <a:cs typeface="Times New Roman"/>
              </a:rPr>
              <a:t>quelqu’un?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0" name="object 3">
            <a:extLst>
              <a:ext uri="{FF2B5EF4-FFF2-40B4-BE49-F238E27FC236}">
                <a16:creationId xmlns:a16="http://schemas.microsoft.com/office/drawing/2014/main" xmlns="" id="{5958943A-F19E-CD88-1591-630DC0CCDE23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1" name="object 4">
              <a:extLst>
                <a:ext uri="{FF2B5EF4-FFF2-40B4-BE49-F238E27FC236}">
                  <a16:creationId xmlns:a16="http://schemas.microsoft.com/office/drawing/2014/main" xmlns="" id="{5F0D701E-BE91-455A-16C0-CC89019C5F01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2" name="object 5">
              <a:extLst>
                <a:ext uri="{FF2B5EF4-FFF2-40B4-BE49-F238E27FC236}">
                  <a16:creationId xmlns:a16="http://schemas.microsoft.com/office/drawing/2014/main" xmlns="" id="{EEF2302F-387F-23D7-3906-47B6B41A4959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34" name="Espace réservé du numéro de diapositive 33">
            <a:extLst>
              <a:ext uri="{FF2B5EF4-FFF2-40B4-BE49-F238E27FC236}">
                <a16:creationId xmlns:a16="http://schemas.microsoft.com/office/drawing/2014/main" xmlns="" id="{DA6360B5-61D7-99E7-D10F-948730EA4CE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794" y="109854"/>
            <a:ext cx="9601206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413510" algn="l"/>
              </a:tabLst>
            </a:pPr>
            <a:r>
              <a:rPr lang="fr-FR" spc="-10" dirty="0"/>
              <a:t>Introduction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281450"/>
            <a:ext cx="10972800" cy="5627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6395" marR="252095" lvl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tabLst>
                <a:tab pos="729615" algn="l"/>
              </a:tabLst>
              <a:defRPr/>
            </a:pPr>
            <a:endParaRPr lang="fr-FR" sz="2400" b="1" spc="-15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729615" marR="252095" lvl="0" indent="-36322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q"/>
              <a:tabLst>
                <a:tab pos="729615" algn="l"/>
              </a:tabLst>
              <a:defRPr/>
            </a:pPr>
            <a:r>
              <a:rPr lang="fr-FR" sz="2400" b="1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enquête 1: «</a:t>
            </a:r>
            <a:r>
              <a:rPr lang="fr-FR" sz="2400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 les différences culturelles représentent </a:t>
            </a:r>
            <a:r>
              <a:rPr lang="fr-FR" sz="2400" u="sng" spc="-15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l’entrave majeure </a:t>
            </a:r>
            <a:r>
              <a:rPr lang="fr-FR" sz="2400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aux prises de participation en Europe »</a:t>
            </a:r>
          </a:p>
          <a:p>
            <a:pPr marL="366395" marR="252095" lvl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tabLst>
                <a:tab pos="729615" algn="l"/>
              </a:tabLst>
              <a:defRPr/>
            </a:pPr>
            <a:endParaRPr lang="fr-FR" sz="2400" spc="-15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729615" marR="252095" lvl="0" indent="-36322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q"/>
              <a:tabLst>
                <a:tab pos="729615" algn="l"/>
              </a:tabLst>
              <a:defRPr/>
            </a:pPr>
            <a:r>
              <a:rPr lang="fr-FR" sz="2400" b="1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enquête 2:</a:t>
            </a:r>
            <a:r>
              <a:rPr lang="fr-FR" sz="2400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 «  35% des hauts dirigeants voient dans ces divergences le </a:t>
            </a:r>
            <a:r>
              <a:rPr lang="fr-FR" sz="2400" u="sng" spc="-15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problème numéro 1</a:t>
            </a:r>
            <a:r>
              <a:rPr lang="fr-FR" sz="2400" spc="-15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400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en matière d’acquisition étrangère »</a:t>
            </a:r>
          </a:p>
          <a:p>
            <a:pPr marL="366395" marR="252095" lvl="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tabLst>
                <a:tab pos="729615" algn="l"/>
              </a:tabLst>
              <a:defRPr/>
            </a:pPr>
            <a:endParaRPr lang="fr-FR" sz="2400" spc="-15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4699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Objectif ! </a:t>
            </a:r>
          </a:p>
          <a:p>
            <a:pPr marL="366395" marR="252095" lvl="0" indent="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Vous alerter de certaines problématiques et aussi des solutions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366395" marR="252095" lvl="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tabLst>
                <a:tab pos="729615" algn="l"/>
              </a:tabLst>
              <a:defRPr/>
            </a:pPr>
            <a:endParaRPr lang="fr-FR" sz="2400" b="1" spc="-15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</p:txBody>
      </p:sp>
      <p:grpSp>
        <p:nvGrpSpPr>
          <p:cNvPr id="10" name="object 3">
            <a:extLst>
              <a:ext uri="{FF2B5EF4-FFF2-40B4-BE49-F238E27FC236}">
                <a16:creationId xmlns:a16="http://schemas.microsoft.com/office/drawing/2014/main" xmlns="" id="{12A2072C-1508-9FF3-0E1A-1F31B97D990F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1" name="object 4">
              <a:extLst>
                <a:ext uri="{FF2B5EF4-FFF2-40B4-BE49-F238E27FC236}">
                  <a16:creationId xmlns:a16="http://schemas.microsoft.com/office/drawing/2014/main" xmlns="" id="{5B683CF4-9C49-6240-7F7B-9A80F47F941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12" name="object 5">
              <a:extLst>
                <a:ext uri="{FF2B5EF4-FFF2-40B4-BE49-F238E27FC236}">
                  <a16:creationId xmlns:a16="http://schemas.microsoft.com/office/drawing/2014/main" xmlns="" id="{C03D8344-1B54-42AE-C921-2FB58C632A4E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E288381-CB3B-215A-82C3-67B6F4387F4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70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364" y="104016"/>
            <a:ext cx="1042442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600" spc="-15" dirty="0"/>
              <a:t>Conseils pratiques:  Rapport avec </a:t>
            </a:r>
            <a:r>
              <a:rPr sz="3600" spc="-10" dirty="0"/>
              <a:t>les</a:t>
            </a:r>
            <a:r>
              <a:rPr sz="3600" spc="-85" dirty="0"/>
              <a:t> </a:t>
            </a:r>
            <a:r>
              <a:rPr sz="3600" spc="-15" dirty="0"/>
              <a:t>autres</a:t>
            </a:r>
            <a:endParaRPr sz="3600" dirty="0"/>
          </a:p>
        </p:txBody>
      </p:sp>
      <p:grpSp>
        <p:nvGrpSpPr>
          <p:cNvPr id="4" name="object 4"/>
          <p:cNvGrpSpPr/>
          <p:nvPr/>
        </p:nvGrpSpPr>
        <p:grpSpPr>
          <a:xfrm>
            <a:off x="2057400" y="1447800"/>
            <a:ext cx="8229600" cy="1281183"/>
            <a:chOff x="533400" y="1575803"/>
            <a:chExt cx="8229600" cy="1281183"/>
          </a:xfrm>
        </p:grpSpPr>
        <p:sp>
          <p:nvSpPr>
            <p:cNvPr id="5" name="object 5"/>
            <p:cNvSpPr/>
            <p:nvPr/>
          </p:nvSpPr>
          <p:spPr>
            <a:xfrm>
              <a:off x="533400" y="2356865"/>
              <a:ext cx="8229600" cy="500121"/>
            </a:xfrm>
            <a:custGeom>
              <a:avLst/>
              <a:gdLst/>
              <a:ahLst/>
              <a:cxnLst/>
              <a:rect l="l" t="t" r="r" b="b"/>
              <a:pathLst>
                <a:path w="7014845" h="375919">
                  <a:moveTo>
                    <a:pt x="3250691" y="0"/>
                  </a:moveTo>
                  <a:lnTo>
                    <a:pt x="3250691" y="235966"/>
                  </a:lnTo>
                  <a:lnTo>
                    <a:pt x="7014718" y="235966"/>
                  </a:lnTo>
                  <a:lnTo>
                    <a:pt x="7014718" y="346329"/>
                  </a:lnTo>
                </a:path>
                <a:path w="7014845" h="375919">
                  <a:moveTo>
                    <a:pt x="3250691" y="0"/>
                  </a:moveTo>
                  <a:lnTo>
                    <a:pt x="3250691" y="228473"/>
                  </a:lnTo>
                  <a:lnTo>
                    <a:pt x="5461635" y="228473"/>
                  </a:lnTo>
                  <a:lnTo>
                    <a:pt x="5461635" y="338836"/>
                  </a:lnTo>
                </a:path>
                <a:path w="7014845" h="375919">
                  <a:moveTo>
                    <a:pt x="3250691" y="0"/>
                  </a:moveTo>
                  <a:lnTo>
                    <a:pt x="3250691" y="265049"/>
                  </a:lnTo>
                  <a:lnTo>
                    <a:pt x="3792601" y="265049"/>
                  </a:lnTo>
                  <a:lnTo>
                    <a:pt x="3792601" y="375412"/>
                  </a:lnTo>
                </a:path>
                <a:path w="7014845" h="375919">
                  <a:moveTo>
                    <a:pt x="3250184" y="0"/>
                  </a:moveTo>
                  <a:lnTo>
                    <a:pt x="3250184" y="235966"/>
                  </a:lnTo>
                  <a:lnTo>
                    <a:pt x="2069591" y="235966"/>
                  </a:lnTo>
                  <a:lnTo>
                    <a:pt x="2069591" y="346329"/>
                  </a:lnTo>
                </a:path>
                <a:path w="7014845" h="375919">
                  <a:moveTo>
                    <a:pt x="3250438" y="0"/>
                  </a:moveTo>
                  <a:lnTo>
                    <a:pt x="3250438" y="235966"/>
                  </a:lnTo>
                  <a:lnTo>
                    <a:pt x="0" y="235966"/>
                  </a:lnTo>
                  <a:lnTo>
                    <a:pt x="0" y="346329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90672" y="1575803"/>
              <a:ext cx="2686050" cy="8420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8218" y="1727454"/>
              <a:ext cx="2598420" cy="756285"/>
            </a:xfrm>
            <a:custGeom>
              <a:avLst/>
              <a:gdLst/>
              <a:ahLst/>
              <a:cxnLst/>
              <a:rect l="l" t="t" r="r" b="b"/>
              <a:pathLst>
                <a:path w="2598420" h="756285">
                  <a:moveTo>
                    <a:pt x="2522855" y="0"/>
                  </a:moveTo>
                  <a:lnTo>
                    <a:pt x="75565" y="0"/>
                  </a:lnTo>
                  <a:lnTo>
                    <a:pt x="46130" y="5931"/>
                  </a:lnTo>
                  <a:lnTo>
                    <a:pt x="22113" y="22113"/>
                  </a:lnTo>
                  <a:lnTo>
                    <a:pt x="5931" y="46130"/>
                  </a:lnTo>
                  <a:lnTo>
                    <a:pt x="0" y="75565"/>
                  </a:lnTo>
                  <a:lnTo>
                    <a:pt x="0" y="680338"/>
                  </a:lnTo>
                  <a:lnTo>
                    <a:pt x="5931" y="709773"/>
                  </a:lnTo>
                  <a:lnTo>
                    <a:pt x="22113" y="733790"/>
                  </a:lnTo>
                  <a:lnTo>
                    <a:pt x="46130" y="749972"/>
                  </a:lnTo>
                  <a:lnTo>
                    <a:pt x="75565" y="755904"/>
                  </a:lnTo>
                  <a:lnTo>
                    <a:pt x="2522855" y="755904"/>
                  </a:lnTo>
                  <a:lnTo>
                    <a:pt x="2552289" y="749972"/>
                  </a:lnTo>
                  <a:lnTo>
                    <a:pt x="2576306" y="733790"/>
                  </a:lnTo>
                  <a:lnTo>
                    <a:pt x="2592488" y="709773"/>
                  </a:lnTo>
                  <a:lnTo>
                    <a:pt x="2598420" y="680338"/>
                  </a:lnTo>
                  <a:lnTo>
                    <a:pt x="2598420" y="75565"/>
                  </a:lnTo>
                  <a:lnTo>
                    <a:pt x="2592488" y="46130"/>
                  </a:lnTo>
                  <a:lnTo>
                    <a:pt x="2576306" y="22113"/>
                  </a:lnTo>
                  <a:lnTo>
                    <a:pt x="2552289" y="5931"/>
                  </a:lnTo>
                  <a:lnTo>
                    <a:pt x="25228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68218" y="1727454"/>
              <a:ext cx="2598420" cy="756285"/>
            </a:xfrm>
            <a:custGeom>
              <a:avLst/>
              <a:gdLst/>
              <a:ahLst/>
              <a:cxnLst/>
              <a:rect l="l" t="t" r="r" b="b"/>
              <a:pathLst>
                <a:path w="2598420" h="756285">
                  <a:moveTo>
                    <a:pt x="0" y="75565"/>
                  </a:moveTo>
                  <a:lnTo>
                    <a:pt x="5931" y="46130"/>
                  </a:lnTo>
                  <a:lnTo>
                    <a:pt x="22113" y="22113"/>
                  </a:lnTo>
                  <a:lnTo>
                    <a:pt x="46130" y="5931"/>
                  </a:lnTo>
                  <a:lnTo>
                    <a:pt x="75565" y="0"/>
                  </a:lnTo>
                  <a:lnTo>
                    <a:pt x="2522855" y="0"/>
                  </a:lnTo>
                  <a:lnTo>
                    <a:pt x="2552289" y="5931"/>
                  </a:lnTo>
                  <a:lnTo>
                    <a:pt x="2576306" y="22113"/>
                  </a:lnTo>
                  <a:lnTo>
                    <a:pt x="2592488" y="46130"/>
                  </a:lnTo>
                  <a:lnTo>
                    <a:pt x="2598420" y="75565"/>
                  </a:lnTo>
                  <a:lnTo>
                    <a:pt x="2598420" y="680338"/>
                  </a:lnTo>
                  <a:lnTo>
                    <a:pt x="2592488" y="709773"/>
                  </a:lnTo>
                  <a:lnTo>
                    <a:pt x="2576306" y="733790"/>
                  </a:lnTo>
                  <a:lnTo>
                    <a:pt x="2552289" y="749972"/>
                  </a:lnTo>
                  <a:lnTo>
                    <a:pt x="2522855" y="755904"/>
                  </a:lnTo>
                  <a:lnTo>
                    <a:pt x="75565" y="755904"/>
                  </a:lnTo>
                  <a:lnTo>
                    <a:pt x="46130" y="749972"/>
                  </a:lnTo>
                  <a:lnTo>
                    <a:pt x="22113" y="733790"/>
                  </a:lnTo>
                  <a:lnTo>
                    <a:pt x="5931" y="709773"/>
                  </a:lnTo>
                  <a:lnTo>
                    <a:pt x="0" y="680338"/>
                  </a:lnTo>
                  <a:lnTo>
                    <a:pt x="0" y="75565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32275" y="1781685"/>
            <a:ext cx="1717039" cy="594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24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Rapport avec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les</a:t>
            </a:r>
            <a:endParaRPr sz="2000">
              <a:latin typeface="Times New Roman"/>
              <a:cs typeface="Times New Roman"/>
            </a:endParaRPr>
          </a:p>
          <a:p>
            <a:pPr marL="3810" algn="ctr">
              <a:lnSpc>
                <a:spcPts val="2240"/>
              </a:lnSpc>
            </a:pPr>
            <a:r>
              <a:rPr sz="2000" dirty="0">
                <a:latin typeface="Times New Roman"/>
                <a:cs typeface="Times New Roman"/>
              </a:rPr>
              <a:t>autres: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62000" y="2677667"/>
            <a:ext cx="2691364" cy="3334067"/>
            <a:chOff x="0" y="2677667"/>
            <a:chExt cx="2503170" cy="3481070"/>
          </a:xfrm>
        </p:grpSpPr>
        <p:sp>
          <p:nvSpPr>
            <p:cNvPr id="11" name="object 11"/>
            <p:cNvSpPr/>
            <p:nvPr/>
          </p:nvSpPr>
          <p:spPr>
            <a:xfrm>
              <a:off x="0" y="2677667"/>
              <a:ext cx="2407158" cy="34129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4112" y="2828543"/>
              <a:ext cx="2364105" cy="3325495"/>
            </a:xfrm>
            <a:custGeom>
              <a:avLst/>
              <a:gdLst/>
              <a:ahLst/>
              <a:cxnLst/>
              <a:rect l="l" t="t" r="r" b="b"/>
              <a:pathLst>
                <a:path w="2364105" h="3325495">
                  <a:moveTo>
                    <a:pt x="2127377" y="0"/>
                  </a:moveTo>
                  <a:lnTo>
                    <a:pt x="236372" y="0"/>
                  </a:lnTo>
                  <a:lnTo>
                    <a:pt x="188735" y="4800"/>
                  </a:lnTo>
                  <a:lnTo>
                    <a:pt x="144366" y="18569"/>
                  </a:lnTo>
                  <a:lnTo>
                    <a:pt x="104215" y="40357"/>
                  </a:lnTo>
                  <a:lnTo>
                    <a:pt x="69232" y="69214"/>
                  </a:lnTo>
                  <a:lnTo>
                    <a:pt x="40369" y="104192"/>
                  </a:lnTo>
                  <a:lnTo>
                    <a:pt x="18575" y="144339"/>
                  </a:lnTo>
                  <a:lnTo>
                    <a:pt x="4802" y="188707"/>
                  </a:lnTo>
                  <a:lnTo>
                    <a:pt x="0" y="236346"/>
                  </a:lnTo>
                  <a:lnTo>
                    <a:pt x="0" y="3088995"/>
                  </a:lnTo>
                  <a:lnTo>
                    <a:pt x="4802" y="3136632"/>
                  </a:lnTo>
                  <a:lnTo>
                    <a:pt x="18575" y="3181001"/>
                  </a:lnTo>
                  <a:lnTo>
                    <a:pt x="40369" y="3221152"/>
                  </a:lnTo>
                  <a:lnTo>
                    <a:pt x="69232" y="3256135"/>
                  </a:lnTo>
                  <a:lnTo>
                    <a:pt x="104215" y="3284998"/>
                  </a:lnTo>
                  <a:lnTo>
                    <a:pt x="144366" y="3306792"/>
                  </a:lnTo>
                  <a:lnTo>
                    <a:pt x="188735" y="3320565"/>
                  </a:lnTo>
                  <a:lnTo>
                    <a:pt x="236372" y="3325367"/>
                  </a:lnTo>
                  <a:lnTo>
                    <a:pt x="2127377" y="3325367"/>
                  </a:lnTo>
                  <a:lnTo>
                    <a:pt x="2175016" y="3320565"/>
                  </a:lnTo>
                  <a:lnTo>
                    <a:pt x="2219384" y="3306792"/>
                  </a:lnTo>
                  <a:lnTo>
                    <a:pt x="2259531" y="3284998"/>
                  </a:lnTo>
                  <a:lnTo>
                    <a:pt x="2294509" y="3256135"/>
                  </a:lnTo>
                  <a:lnTo>
                    <a:pt x="2323366" y="3221152"/>
                  </a:lnTo>
                  <a:lnTo>
                    <a:pt x="2345154" y="3181001"/>
                  </a:lnTo>
                  <a:lnTo>
                    <a:pt x="2358923" y="3136632"/>
                  </a:lnTo>
                  <a:lnTo>
                    <a:pt x="2363724" y="3088995"/>
                  </a:lnTo>
                  <a:lnTo>
                    <a:pt x="2363724" y="236346"/>
                  </a:lnTo>
                  <a:lnTo>
                    <a:pt x="2358923" y="188707"/>
                  </a:lnTo>
                  <a:lnTo>
                    <a:pt x="2345154" y="144339"/>
                  </a:lnTo>
                  <a:lnTo>
                    <a:pt x="2323366" y="104192"/>
                  </a:lnTo>
                  <a:lnTo>
                    <a:pt x="2294509" y="69215"/>
                  </a:lnTo>
                  <a:lnTo>
                    <a:pt x="2259531" y="40357"/>
                  </a:lnTo>
                  <a:lnTo>
                    <a:pt x="2219384" y="18569"/>
                  </a:lnTo>
                  <a:lnTo>
                    <a:pt x="2175016" y="4800"/>
                  </a:lnTo>
                  <a:lnTo>
                    <a:pt x="212737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34112" y="2828543"/>
              <a:ext cx="2364105" cy="3325495"/>
            </a:xfrm>
            <a:custGeom>
              <a:avLst/>
              <a:gdLst/>
              <a:ahLst/>
              <a:cxnLst/>
              <a:rect l="l" t="t" r="r" b="b"/>
              <a:pathLst>
                <a:path w="2364105" h="3325495">
                  <a:moveTo>
                    <a:pt x="0" y="236346"/>
                  </a:moveTo>
                  <a:lnTo>
                    <a:pt x="4802" y="188707"/>
                  </a:lnTo>
                  <a:lnTo>
                    <a:pt x="18575" y="144339"/>
                  </a:lnTo>
                  <a:lnTo>
                    <a:pt x="40369" y="104192"/>
                  </a:lnTo>
                  <a:lnTo>
                    <a:pt x="69232" y="69214"/>
                  </a:lnTo>
                  <a:lnTo>
                    <a:pt x="104215" y="40357"/>
                  </a:lnTo>
                  <a:lnTo>
                    <a:pt x="144366" y="18569"/>
                  </a:lnTo>
                  <a:lnTo>
                    <a:pt x="188735" y="4800"/>
                  </a:lnTo>
                  <a:lnTo>
                    <a:pt x="236372" y="0"/>
                  </a:lnTo>
                  <a:lnTo>
                    <a:pt x="2127377" y="0"/>
                  </a:lnTo>
                  <a:lnTo>
                    <a:pt x="2175016" y="4800"/>
                  </a:lnTo>
                  <a:lnTo>
                    <a:pt x="2219384" y="18569"/>
                  </a:lnTo>
                  <a:lnTo>
                    <a:pt x="2259531" y="40357"/>
                  </a:lnTo>
                  <a:lnTo>
                    <a:pt x="2294509" y="69215"/>
                  </a:lnTo>
                  <a:lnTo>
                    <a:pt x="2323366" y="104192"/>
                  </a:lnTo>
                  <a:lnTo>
                    <a:pt x="2345154" y="144339"/>
                  </a:lnTo>
                  <a:lnTo>
                    <a:pt x="2358923" y="188707"/>
                  </a:lnTo>
                  <a:lnTo>
                    <a:pt x="2363724" y="236346"/>
                  </a:lnTo>
                  <a:lnTo>
                    <a:pt x="2363724" y="3088995"/>
                  </a:lnTo>
                  <a:lnTo>
                    <a:pt x="2358923" y="3136632"/>
                  </a:lnTo>
                  <a:lnTo>
                    <a:pt x="2345154" y="3181001"/>
                  </a:lnTo>
                  <a:lnTo>
                    <a:pt x="2323366" y="3221152"/>
                  </a:lnTo>
                  <a:lnTo>
                    <a:pt x="2294509" y="3256135"/>
                  </a:lnTo>
                  <a:lnTo>
                    <a:pt x="2259531" y="3284998"/>
                  </a:lnTo>
                  <a:lnTo>
                    <a:pt x="2219384" y="3306792"/>
                  </a:lnTo>
                  <a:lnTo>
                    <a:pt x="2175016" y="3320565"/>
                  </a:lnTo>
                  <a:lnTo>
                    <a:pt x="2127377" y="3325367"/>
                  </a:lnTo>
                  <a:lnTo>
                    <a:pt x="236372" y="3325367"/>
                  </a:lnTo>
                  <a:lnTo>
                    <a:pt x="188735" y="3320565"/>
                  </a:lnTo>
                  <a:lnTo>
                    <a:pt x="144366" y="3306792"/>
                  </a:lnTo>
                  <a:lnTo>
                    <a:pt x="104215" y="3284998"/>
                  </a:lnTo>
                  <a:lnTo>
                    <a:pt x="69232" y="3256135"/>
                  </a:lnTo>
                  <a:lnTo>
                    <a:pt x="40369" y="3221152"/>
                  </a:lnTo>
                  <a:lnTo>
                    <a:pt x="18575" y="3181001"/>
                  </a:lnTo>
                  <a:lnTo>
                    <a:pt x="4802" y="3136632"/>
                  </a:lnTo>
                  <a:lnTo>
                    <a:pt x="0" y="3088995"/>
                  </a:lnTo>
                  <a:lnTo>
                    <a:pt x="0" y="236346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953363" y="2971800"/>
            <a:ext cx="2399437" cy="3039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1645"/>
              </a:lnSpc>
              <a:spcBef>
                <a:spcPts val="105"/>
              </a:spcBef>
            </a:pPr>
            <a:r>
              <a:rPr sz="1500" b="1" dirty="0">
                <a:solidFill>
                  <a:prstClr val="black"/>
                </a:solidFill>
                <a:latin typeface="Times New Roman"/>
                <a:cs typeface="Times New Roman"/>
              </a:rPr>
              <a:t>Universel/Particulier:</a:t>
            </a:r>
          </a:p>
          <a:p>
            <a:pPr marL="12700" marR="0" lvl="0" indent="0" algn="just" defTabSz="914400" rtl="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500" b="1" dirty="0">
                <a:latin typeface="Times New Roman"/>
                <a:cs typeface="Times New Roman"/>
              </a:rPr>
              <a:t>-</a:t>
            </a:r>
            <a:r>
              <a:rPr sz="1500" b="1" dirty="0" err="1">
                <a:latin typeface="Times New Roman"/>
                <a:cs typeface="Times New Roman"/>
              </a:rPr>
              <a:t>l’u</a:t>
            </a:r>
            <a:r>
              <a:rPr sz="1500" b="1" spc="-15" dirty="0" err="1">
                <a:latin typeface="Times New Roman"/>
                <a:cs typeface="Times New Roman"/>
              </a:rPr>
              <a:t>n</a:t>
            </a:r>
            <a:r>
              <a:rPr sz="1500" b="1" dirty="0" err="1">
                <a:latin typeface="Times New Roman"/>
                <a:cs typeface="Times New Roman"/>
              </a:rPr>
              <a:t>i</a:t>
            </a:r>
            <a:r>
              <a:rPr sz="1500" b="1" spc="-10" dirty="0" err="1">
                <a:latin typeface="Times New Roman"/>
                <a:cs typeface="Times New Roman"/>
              </a:rPr>
              <a:t>v</a:t>
            </a:r>
            <a:r>
              <a:rPr sz="1500" b="1" dirty="0" err="1">
                <a:latin typeface="Times New Roman"/>
                <a:cs typeface="Times New Roman"/>
              </a:rPr>
              <a:t>er</a:t>
            </a:r>
            <a:r>
              <a:rPr sz="1500" b="1" spc="-5" dirty="0" err="1">
                <a:latin typeface="Times New Roman"/>
                <a:cs typeface="Times New Roman"/>
              </a:rPr>
              <a:t>s</a:t>
            </a:r>
            <a:r>
              <a:rPr sz="1500" b="1" spc="-10" dirty="0" err="1">
                <a:latin typeface="Times New Roman"/>
                <a:cs typeface="Times New Roman"/>
              </a:rPr>
              <a:t>a</a:t>
            </a:r>
            <a:r>
              <a:rPr sz="1500" b="1" dirty="0" err="1">
                <a:latin typeface="Times New Roman"/>
                <a:cs typeface="Times New Roman"/>
              </a:rPr>
              <a:t>l</a:t>
            </a:r>
            <a:r>
              <a:rPr sz="1500" b="1" spc="-10" dirty="0" err="1">
                <a:latin typeface="Times New Roman"/>
                <a:cs typeface="Times New Roman"/>
              </a:rPr>
              <a:t>i</a:t>
            </a:r>
            <a:r>
              <a:rPr sz="1500" b="1" dirty="0" err="1">
                <a:latin typeface="Times New Roman"/>
                <a:cs typeface="Times New Roman"/>
              </a:rPr>
              <a:t>s</a:t>
            </a:r>
            <a:r>
              <a:rPr sz="1500" b="1" spc="-20" dirty="0" err="1">
                <a:latin typeface="Times New Roman"/>
                <a:cs typeface="Times New Roman"/>
              </a:rPr>
              <a:t>m</a:t>
            </a:r>
            <a:r>
              <a:rPr sz="1500" b="1" dirty="0" err="1">
                <a:latin typeface="Times New Roman"/>
                <a:cs typeface="Times New Roman"/>
              </a:rPr>
              <a:t>e</a:t>
            </a:r>
            <a:r>
              <a:rPr lang="fr-FR" sz="1500" b="1" dirty="0">
                <a:latin typeface="Times New Roman"/>
                <a:cs typeface="Times New Roman"/>
              </a:rPr>
              <a:t> : </a:t>
            </a:r>
            <a:r>
              <a:rPr sz="1500" dirty="0" err="1">
                <a:latin typeface="Times New Roman"/>
                <a:cs typeface="Times New Roman"/>
              </a:rPr>
              <a:t>re</a:t>
            </a:r>
            <a:r>
              <a:rPr sz="1500" spc="5" dirty="0" err="1">
                <a:latin typeface="Times New Roman"/>
                <a:cs typeface="Times New Roman"/>
              </a:rPr>
              <a:t>n</a:t>
            </a:r>
            <a:r>
              <a:rPr sz="1500" spc="-10" dirty="0" err="1">
                <a:latin typeface="Times New Roman"/>
                <a:cs typeface="Times New Roman"/>
              </a:rPr>
              <a:t>vo</a:t>
            </a:r>
            <a:r>
              <a:rPr sz="1500" dirty="0" err="1">
                <a:latin typeface="Times New Roman"/>
                <a:cs typeface="Times New Roman"/>
              </a:rPr>
              <a:t>ie</a:t>
            </a:r>
            <a:r>
              <a:rPr lang="fr-FR" sz="150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à</a:t>
            </a:r>
            <a:r>
              <a:rPr lang="fr-FR" sz="1500" dirty="0">
                <a:latin typeface="Times New Roman"/>
                <a:cs typeface="Times New Roman"/>
              </a:rPr>
              <a:t> l’obligation d’adhérer absolument à des normes et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règles,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admises 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par 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tous</a:t>
            </a:r>
            <a:r>
              <a:rPr kumimoji="0" lang="fr-FR" sz="1500" b="0" i="0" u="none" strike="noStrike" kern="1200" cap="none" spc="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(Ne</a:t>
            </a:r>
            <a:endParaRPr kumimoji="0" lang="fr-F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77825" algn="l"/>
              </a:tabLst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pas	</a:t>
            </a:r>
            <a:r>
              <a:rPr kumimoji="0" lang="fr-FR" sz="15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mentir,  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ne   pas </a:t>
            </a:r>
            <a:r>
              <a:rPr kumimoji="0" lang="fr-FR" sz="1500" b="0" i="0" u="none" strike="noStrike" kern="1200" cap="none" spc="1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voler).</a:t>
            </a:r>
            <a:endParaRPr kumimoji="0" lang="fr-F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 lvl="0" indent="0" algn="just" defTabSz="914400" rtl="0" eaLnBrk="1" fontAlgn="auto" latinLnBrk="0" hangingPunct="1">
              <a:spcBef>
                <a:spcPts val="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«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Les règles qui comptent »</a:t>
            </a:r>
          </a:p>
          <a:p>
            <a:pPr marL="12700" marR="5080" lvl="0" indent="0" algn="just" defTabSz="914400" rtl="0" eaLnBrk="1" fontAlgn="auto" latinLnBrk="0" hangingPunct="1">
              <a:spcBef>
                <a:spcPts val="8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  formel</a:t>
            </a:r>
            <a:endParaRPr kumimoji="0" lang="fr-FR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algn="just" defTabSz="914400" rtl="0" eaLnBrk="1" fontAlgn="auto" latinLnBrk="0" hangingPunct="1"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5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 Le particularisme :</a:t>
            </a:r>
            <a:r>
              <a:rPr kumimoji="0" lang="fr-FR" sz="1500" b="1" i="0" u="none" strike="noStrike" kern="1200" cap="none" spc="2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renvoie au côté</a:t>
            </a:r>
            <a:r>
              <a:rPr lang="fr-FR" sz="1500" spc="-5" dirty="0">
                <a:solidFill>
                  <a:prstClr val="black"/>
                </a:solidFill>
                <a:latin typeface="Times New Roman"/>
                <a:cs typeface="Times New Roman"/>
              </a:rPr>
              <a:t> exceptionnel spécifique des circonstances  présentes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« les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relations qui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comptent</a:t>
            </a:r>
            <a:r>
              <a:rPr kumimoji="0" lang="fr-FR" sz="1500" b="0" i="0" u="none" strike="noStrike" kern="1200" cap="none" spc="8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»</a:t>
            </a:r>
          </a:p>
          <a:p>
            <a:pPr marL="1270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-</a:t>
            </a:r>
            <a:r>
              <a:rPr kumimoji="0" lang="fr-FR" sz="15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5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informel</a:t>
            </a:r>
            <a:r>
              <a:rPr lang="fr-FR" sz="1500" dirty="0">
                <a:latin typeface="Times New Roman"/>
                <a:cs typeface="Times New Roman"/>
              </a:rPr>
              <a:t>  </a:t>
            </a:r>
            <a:endParaRPr sz="1500" dirty="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543992" y="2677666"/>
            <a:ext cx="1701065" cy="3329567"/>
            <a:chOff x="2643743" y="2677667"/>
            <a:chExt cx="1366408" cy="3267456"/>
          </a:xfrm>
        </p:grpSpPr>
        <p:sp>
          <p:nvSpPr>
            <p:cNvPr id="22" name="object 22"/>
            <p:cNvSpPr/>
            <p:nvPr/>
          </p:nvSpPr>
          <p:spPr>
            <a:xfrm>
              <a:off x="2643743" y="2677667"/>
              <a:ext cx="1332738" cy="3204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63011" y="2828543"/>
              <a:ext cx="1247140" cy="3116580"/>
            </a:xfrm>
            <a:custGeom>
              <a:avLst/>
              <a:gdLst/>
              <a:ahLst/>
              <a:cxnLst/>
              <a:rect l="l" t="t" r="r" b="b"/>
              <a:pathLst>
                <a:path w="1247139" h="3116579">
                  <a:moveTo>
                    <a:pt x="1121917" y="0"/>
                  </a:moveTo>
                  <a:lnTo>
                    <a:pt x="124713" y="0"/>
                  </a:lnTo>
                  <a:lnTo>
                    <a:pt x="76134" y="9788"/>
                  </a:lnTo>
                  <a:lnTo>
                    <a:pt x="36496" y="36496"/>
                  </a:lnTo>
                  <a:lnTo>
                    <a:pt x="9788" y="76134"/>
                  </a:lnTo>
                  <a:lnTo>
                    <a:pt x="0" y="124713"/>
                  </a:lnTo>
                  <a:lnTo>
                    <a:pt x="0" y="2991916"/>
                  </a:lnTo>
                  <a:lnTo>
                    <a:pt x="9788" y="3040440"/>
                  </a:lnTo>
                  <a:lnTo>
                    <a:pt x="36496" y="3080065"/>
                  </a:lnTo>
                  <a:lnTo>
                    <a:pt x="76134" y="3106782"/>
                  </a:lnTo>
                  <a:lnTo>
                    <a:pt x="124713" y="3116579"/>
                  </a:lnTo>
                  <a:lnTo>
                    <a:pt x="1121917" y="3116579"/>
                  </a:lnTo>
                  <a:lnTo>
                    <a:pt x="1170497" y="3106782"/>
                  </a:lnTo>
                  <a:lnTo>
                    <a:pt x="1210135" y="3080065"/>
                  </a:lnTo>
                  <a:lnTo>
                    <a:pt x="1236843" y="3040440"/>
                  </a:lnTo>
                  <a:lnTo>
                    <a:pt x="1246632" y="2991916"/>
                  </a:lnTo>
                  <a:lnTo>
                    <a:pt x="1246632" y="124713"/>
                  </a:lnTo>
                  <a:lnTo>
                    <a:pt x="1236843" y="76134"/>
                  </a:lnTo>
                  <a:lnTo>
                    <a:pt x="1210135" y="36496"/>
                  </a:lnTo>
                  <a:lnTo>
                    <a:pt x="1170497" y="9788"/>
                  </a:lnTo>
                  <a:lnTo>
                    <a:pt x="112191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63011" y="2828543"/>
              <a:ext cx="1247140" cy="3116580"/>
            </a:xfrm>
            <a:custGeom>
              <a:avLst/>
              <a:gdLst/>
              <a:ahLst/>
              <a:cxnLst/>
              <a:rect l="l" t="t" r="r" b="b"/>
              <a:pathLst>
                <a:path w="1247139" h="3116579">
                  <a:moveTo>
                    <a:pt x="0" y="124713"/>
                  </a:moveTo>
                  <a:lnTo>
                    <a:pt x="9788" y="76134"/>
                  </a:lnTo>
                  <a:lnTo>
                    <a:pt x="36496" y="36496"/>
                  </a:lnTo>
                  <a:lnTo>
                    <a:pt x="76134" y="9788"/>
                  </a:lnTo>
                  <a:lnTo>
                    <a:pt x="124713" y="0"/>
                  </a:lnTo>
                  <a:lnTo>
                    <a:pt x="1121917" y="0"/>
                  </a:lnTo>
                  <a:lnTo>
                    <a:pt x="1170497" y="9788"/>
                  </a:lnTo>
                  <a:lnTo>
                    <a:pt x="1210135" y="36496"/>
                  </a:lnTo>
                  <a:lnTo>
                    <a:pt x="1236843" y="76134"/>
                  </a:lnTo>
                  <a:lnTo>
                    <a:pt x="1246632" y="124713"/>
                  </a:lnTo>
                  <a:lnTo>
                    <a:pt x="1246632" y="2991916"/>
                  </a:lnTo>
                  <a:lnTo>
                    <a:pt x="1236843" y="3040440"/>
                  </a:lnTo>
                  <a:lnTo>
                    <a:pt x="1210135" y="3080065"/>
                  </a:lnTo>
                  <a:lnTo>
                    <a:pt x="1170497" y="3106782"/>
                  </a:lnTo>
                  <a:lnTo>
                    <a:pt x="1121917" y="3116579"/>
                  </a:lnTo>
                  <a:lnTo>
                    <a:pt x="124713" y="3116579"/>
                  </a:lnTo>
                  <a:lnTo>
                    <a:pt x="76134" y="3106782"/>
                  </a:lnTo>
                  <a:lnTo>
                    <a:pt x="36496" y="3080065"/>
                  </a:lnTo>
                  <a:lnTo>
                    <a:pt x="9788" y="3040440"/>
                  </a:lnTo>
                  <a:lnTo>
                    <a:pt x="0" y="2991916"/>
                  </a:lnTo>
                  <a:lnTo>
                    <a:pt x="0" y="124713"/>
                  </a:lnTo>
                  <a:close/>
                </a:path>
              </a:pathLst>
            </a:custGeom>
            <a:ln w="914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771726" y="2971800"/>
            <a:ext cx="1424589" cy="307968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215"/>
              </a:spcBef>
            </a:pPr>
            <a:r>
              <a:rPr sz="1500" b="1" dirty="0">
                <a:solidFill>
                  <a:prstClr val="black"/>
                </a:solidFill>
                <a:latin typeface="Times New Roman"/>
                <a:cs typeface="Times New Roman"/>
              </a:rPr>
              <a:t>Groupe/</a:t>
            </a:r>
            <a:r>
              <a:rPr lang="fr-FR" sz="15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b="1" dirty="0" err="1">
                <a:solidFill>
                  <a:prstClr val="black"/>
                </a:solidFill>
                <a:latin typeface="Times New Roman"/>
                <a:cs typeface="Times New Roman"/>
              </a:rPr>
              <a:t>Individu</a:t>
            </a:r>
            <a:r>
              <a:rPr sz="1500" b="1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lang="fr-FR" sz="1500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spcBef>
                <a:spcPts val="215"/>
              </a:spcBef>
            </a:pPr>
            <a:endParaRPr lang="fr-FR" sz="1500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spcBef>
                <a:spcPts val="215"/>
              </a:spcBef>
            </a:pPr>
            <a:r>
              <a:rPr lang="fr-FR" sz="1500" b="1" dirty="0">
                <a:solidFill>
                  <a:prstClr val="black"/>
                </a:solidFill>
                <a:latin typeface="Times New Roman"/>
                <a:cs typeface="Times New Roman"/>
              </a:rPr>
              <a:t>- Individualisme</a:t>
            </a:r>
            <a:r>
              <a:rPr lang="fr-FR" sz="1500" dirty="0">
                <a:solidFill>
                  <a:prstClr val="black"/>
                </a:solidFill>
                <a:latin typeface="Times New Roman"/>
                <a:cs typeface="Times New Roman"/>
              </a:rPr>
              <a:t>: orientation vers soi-même</a:t>
            </a:r>
          </a:p>
          <a:p>
            <a:pPr marL="285750" indent="-285750" algn="just">
              <a:spcBef>
                <a:spcPts val="215"/>
              </a:spcBef>
              <a:buFontTx/>
              <a:buChar char="-"/>
            </a:pPr>
            <a:endParaRPr lang="fr-FR" sz="15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spcBef>
                <a:spcPts val="215"/>
              </a:spcBef>
            </a:pPr>
            <a:r>
              <a:rPr lang="fr-FR" sz="1500" b="1" dirty="0">
                <a:solidFill>
                  <a:prstClr val="black"/>
                </a:solidFill>
                <a:latin typeface="Times New Roman"/>
                <a:cs typeface="Times New Roman"/>
              </a:rPr>
              <a:t>- collectivisme:  </a:t>
            </a:r>
            <a:r>
              <a:rPr lang="fr-FR" sz="1500" dirty="0">
                <a:solidFill>
                  <a:prstClr val="black"/>
                </a:solidFill>
                <a:latin typeface="Times New Roman"/>
                <a:cs typeface="Times New Roman"/>
              </a:rPr>
              <a:t>orientation vers   les objectifs  communs</a:t>
            </a:r>
          </a:p>
          <a:p>
            <a:pPr>
              <a:lnSpc>
                <a:spcPts val="1610"/>
              </a:lnSpc>
              <a:spcBef>
                <a:spcPts val="215"/>
              </a:spcBef>
            </a:pPr>
            <a:endParaRPr lang="fr-FR" sz="1400" b="1" dirty="0">
              <a:latin typeface="Times New Roman"/>
              <a:cs typeface="Times New Roman"/>
            </a:endParaRPr>
          </a:p>
          <a:p>
            <a:pPr>
              <a:lnSpc>
                <a:spcPts val="1610"/>
              </a:lnSpc>
              <a:spcBef>
                <a:spcPts val="21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310207" y="2671575"/>
            <a:ext cx="1820222" cy="3340862"/>
            <a:chOff x="6006084" y="2671572"/>
            <a:chExt cx="1367409" cy="3340862"/>
          </a:xfrm>
        </p:grpSpPr>
        <p:sp>
          <p:nvSpPr>
            <p:cNvPr id="47" name="object 47"/>
            <p:cNvSpPr/>
            <p:nvPr/>
          </p:nvSpPr>
          <p:spPr>
            <a:xfrm>
              <a:off x="6006084" y="2671572"/>
              <a:ext cx="1276350" cy="327583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2868" y="2820924"/>
              <a:ext cx="1190625" cy="3191510"/>
            </a:xfrm>
            <a:custGeom>
              <a:avLst/>
              <a:gdLst/>
              <a:ahLst/>
              <a:cxnLst/>
              <a:rect l="l" t="t" r="r" b="b"/>
              <a:pathLst>
                <a:path w="1190625" h="3191510">
                  <a:moveTo>
                    <a:pt x="1071245" y="0"/>
                  </a:moveTo>
                  <a:lnTo>
                    <a:pt x="118999" y="0"/>
                  </a:lnTo>
                  <a:lnTo>
                    <a:pt x="72705" y="9360"/>
                  </a:lnTo>
                  <a:lnTo>
                    <a:pt x="34877" y="34877"/>
                  </a:lnTo>
                  <a:lnTo>
                    <a:pt x="9360" y="72705"/>
                  </a:lnTo>
                  <a:lnTo>
                    <a:pt x="0" y="118999"/>
                  </a:lnTo>
                  <a:lnTo>
                    <a:pt x="0" y="3072231"/>
                  </a:lnTo>
                  <a:lnTo>
                    <a:pt x="9360" y="3118561"/>
                  </a:lnTo>
                  <a:lnTo>
                    <a:pt x="34877" y="3156394"/>
                  </a:lnTo>
                  <a:lnTo>
                    <a:pt x="72705" y="3181902"/>
                  </a:lnTo>
                  <a:lnTo>
                    <a:pt x="118999" y="3191256"/>
                  </a:lnTo>
                  <a:lnTo>
                    <a:pt x="1071245" y="3191256"/>
                  </a:lnTo>
                  <a:lnTo>
                    <a:pt x="1117538" y="3181902"/>
                  </a:lnTo>
                  <a:lnTo>
                    <a:pt x="1155366" y="3156394"/>
                  </a:lnTo>
                  <a:lnTo>
                    <a:pt x="1180883" y="3118561"/>
                  </a:lnTo>
                  <a:lnTo>
                    <a:pt x="1190243" y="3072231"/>
                  </a:lnTo>
                  <a:lnTo>
                    <a:pt x="1190243" y="118999"/>
                  </a:lnTo>
                  <a:lnTo>
                    <a:pt x="1180883" y="72705"/>
                  </a:lnTo>
                  <a:lnTo>
                    <a:pt x="1155366" y="34877"/>
                  </a:lnTo>
                  <a:lnTo>
                    <a:pt x="1117538" y="9360"/>
                  </a:lnTo>
                  <a:lnTo>
                    <a:pt x="107124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10376" y="2820924"/>
              <a:ext cx="1263117" cy="3191510"/>
            </a:xfrm>
            <a:custGeom>
              <a:avLst/>
              <a:gdLst/>
              <a:ahLst/>
              <a:cxnLst/>
              <a:rect l="l" t="t" r="r" b="b"/>
              <a:pathLst>
                <a:path w="1190625" h="3191510">
                  <a:moveTo>
                    <a:pt x="0" y="118999"/>
                  </a:moveTo>
                  <a:lnTo>
                    <a:pt x="9360" y="72705"/>
                  </a:lnTo>
                  <a:lnTo>
                    <a:pt x="34877" y="34877"/>
                  </a:lnTo>
                  <a:lnTo>
                    <a:pt x="72705" y="9360"/>
                  </a:lnTo>
                  <a:lnTo>
                    <a:pt x="118999" y="0"/>
                  </a:lnTo>
                  <a:lnTo>
                    <a:pt x="1071245" y="0"/>
                  </a:lnTo>
                  <a:lnTo>
                    <a:pt x="1117538" y="9360"/>
                  </a:lnTo>
                  <a:lnTo>
                    <a:pt x="1155366" y="34877"/>
                  </a:lnTo>
                  <a:lnTo>
                    <a:pt x="1180883" y="72705"/>
                  </a:lnTo>
                  <a:lnTo>
                    <a:pt x="1190243" y="118999"/>
                  </a:lnTo>
                  <a:lnTo>
                    <a:pt x="1190243" y="3072231"/>
                  </a:lnTo>
                  <a:lnTo>
                    <a:pt x="1180883" y="3118561"/>
                  </a:lnTo>
                  <a:lnTo>
                    <a:pt x="1155366" y="3156394"/>
                  </a:lnTo>
                  <a:lnTo>
                    <a:pt x="1117538" y="3181902"/>
                  </a:lnTo>
                  <a:lnTo>
                    <a:pt x="1071245" y="3191256"/>
                  </a:lnTo>
                  <a:lnTo>
                    <a:pt x="118999" y="3191256"/>
                  </a:lnTo>
                  <a:lnTo>
                    <a:pt x="72705" y="3181902"/>
                  </a:lnTo>
                  <a:lnTo>
                    <a:pt x="34877" y="3156394"/>
                  </a:lnTo>
                  <a:lnTo>
                    <a:pt x="9360" y="3118561"/>
                  </a:lnTo>
                  <a:lnTo>
                    <a:pt x="0" y="3072231"/>
                  </a:lnTo>
                  <a:lnTo>
                    <a:pt x="0" y="118999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544075" y="2936736"/>
            <a:ext cx="1518939" cy="292516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algn="ctr">
              <a:lnSpc>
                <a:spcPts val="1440"/>
              </a:lnSpc>
              <a:spcBef>
                <a:spcPts val="350"/>
              </a:spcBef>
            </a:pPr>
            <a:r>
              <a:rPr sz="1500" b="1" spc="-10" dirty="0">
                <a:latin typeface="Times New Roman"/>
                <a:cs typeface="Times New Roman"/>
              </a:rPr>
              <a:t>D</a:t>
            </a:r>
            <a:r>
              <a:rPr sz="1500" b="1" dirty="0">
                <a:latin typeface="Times New Roman"/>
                <a:cs typeface="Times New Roman"/>
              </a:rPr>
              <a:t>iffu</a:t>
            </a:r>
            <a:r>
              <a:rPr sz="1500" b="1" spc="-10" dirty="0">
                <a:latin typeface="Times New Roman"/>
                <a:cs typeface="Times New Roman"/>
              </a:rPr>
              <a:t>s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-15" dirty="0" err="1">
                <a:latin typeface="Times New Roman"/>
                <a:cs typeface="Times New Roman"/>
              </a:rPr>
              <a:t>L</a:t>
            </a:r>
            <a:r>
              <a:rPr sz="1500" b="1" dirty="0" err="1">
                <a:latin typeface="Times New Roman"/>
                <a:cs typeface="Times New Roman"/>
              </a:rPr>
              <a:t>i</a:t>
            </a:r>
            <a:r>
              <a:rPr sz="1500" b="1" spc="-20" dirty="0" err="1">
                <a:latin typeface="Times New Roman"/>
                <a:cs typeface="Times New Roman"/>
              </a:rPr>
              <a:t>m</a:t>
            </a:r>
            <a:r>
              <a:rPr sz="1500" b="1" dirty="0" err="1">
                <a:latin typeface="Times New Roman"/>
                <a:cs typeface="Times New Roman"/>
              </a:rPr>
              <a:t>ité</a:t>
            </a:r>
            <a:r>
              <a:rPr lang="fr-FR" sz="1500" b="1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:</a:t>
            </a:r>
            <a:endParaRPr lang="fr-FR" sz="1500" b="1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440"/>
              </a:lnSpc>
              <a:spcBef>
                <a:spcPts val="35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algn="just">
              <a:spcBef>
                <a:spcPts val="330"/>
              </a:spcBef>
            </a:pPr>
            <a:r>
              <a:rPr sz="1500" spc="-5" dirty="0">
                <a:latin typeface="Times New Roman"/>
                <a:cs typeface="Times New Roman"/>
              </a:rPr>
              <a:t>-</a:t>
            </a:r>
            <a:r>
              <a:rPr sz="1400" b="1" spc="-5" dirty="0">
                <a:latin typeface="Times New Roman"/>
                <a:cs typeface="Times New Roman"/>
              </a:rPr>
              <a:t>Culture</a:t>
            </a:r>
            <a:r>
              <a:rPr lang="fr-FR" sz="1400" b="1" spc="-5" dirty="0">
                <a:latin typeface="Times New Roman"/>
                <a:cs typeface="Times New Roman"/>
              </a:rPr>
              <a:t> diffusée</a:t>
            </a:r>
            <a:r>
              <a:rPr lang="fr-FR" sz="1500" spc="-5" dirty="0">
                <a:latin typeface="Times New Roman"/>
                <a:cs typeface="Times New Roman"/>
              </a:rPr>
              <a:t>: les  espaces  privés sont vastes/ les espaces  publics sont  limités</a:t>
            </a:r>
          </a:p>
          <a:p>
            <a:pPr marL="12700" algn="just">
              <a:spcBef>
                <a:spcPts val="330"/>
              </a:spcBef>
            </a:pPr>
            <a:endParaRPr lang="fr-FR" sz="1500" spc="-5" dirty="0">
              <a:latin typeface="Times New Roman"/>
              <a:cs typeface="Times New Roman"/>
            </a:endParaRPr>
          </a:p>
          <a:p>
            <a:pPr marL="12700" algn="just">
              <a:spcBef>
                <a:spcPts val="330"/>
              </a:spcBef>
            </a:pPr>
            <a:r>
              <a:rPr lang="fr-FR" sz="1500" spc="-5" dirty="0">
                <a:latin typeface="Times New Roman"/>
                <a:cs typeface="Times New Roman"/>
              </a:rPr>
              <a:t>-</a:t>
            </a:r>
            <a:r>
              <a:rPr lang="fr-FR" sz="1400" b="1" spc="-5" dirty="0">
                <a:latin typeface="Times New Roman"/>
                <a:cs typeface="Times New Roman"/>
              </a:rPr>
              <a:t>Culture spécifique</a:t>
            </a:r>
            <a:r>
              <a:rPr lang="fr-FR" sz="1500" spc="-5" dirty="0">
                <a:latin typeface="Times New Roman"/>
                <a:cs typeface="Times New Roman"/>
              </a:rPr>
              <a:t>:  contraire</a:t>
            </a:r>
          </a:p>
          <a:p>
            <a:pPr marL="12700">
              <a:spcBef>
                <a:spcPts val="330"/>
              </a:spcBef>
            </a:pPr>
            <a:endParaRPr lang="fr-FR" sz="1400" spc="-5" dirty="0">
              <a:latin typeface="Times New Roman"/>
              <a:cs typeface="Times New Roman"/>
            </a:endParaRPr>
          </a:p>
          <a:p>
            <a:pPr marL="12700">
              <a:spcBef>
                <a:spcPts val="33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9198358" y="2677670"/>
            <a:ext cx="2223947" cy="3329562"/>
            <a:chOff x="7507241" y="2677667"/>
            <a:chExt cx="1492106" cy="3455416"/>
          </a:xfrm>
        </p:grpSpPr>
        <p:sp>
          <p:nvSpPr>
            <p:cNvPr id="54" name="object 54"/>
            <p:cNvSpPr/>
            <p:nvPr/>
          </p:nvSpPr>
          <p:spPr>
            <a:xfrm>
              <a:off x="7507241" y="2677667"/>
              <a:ext cx="1401300" cy="339166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662672" y="2828543"/>
              <a:ext cx="1336675" cy="3304540"/>
            </a:xfrm>
            <a:custGeom>
              <a:avLst/>
              <a:gdLst/>
              <a:ahLst/>
              <a:cxnLst/>
              <a:rect l="l" t="t" r="r" b="b"/>
              <a:pathLst>
                <a:path w="1336675" h="3304540">
                  <a:moveTo>
                    <a:pt x="1202944" y="0"/>
                  </a:moveTo>
                  <a:lnTo>
                    <a:pt x="133603" y="0"/>
                  </a:lnTo>
                  <a:lnTo>
                    <a:pt x="91374" y="6811"/>
                  </a:lnTo>
                  <a:lnTo>
                    <a:pt x="54699" y="25777"/>
                  </a:lnTo>
                  <a:lnTo>
                    <a:pt x="25777" y="54699"/>
                  </a:lnTo>
                  <a:lnTo>
                    <a:pt x="6811" y="91374"/>
                  </a:lnTo>
                  <a:lnTo>
                    <a:pt x="0" y="133603"/>
                  </a:lnTo>
                  <a:lnTo>
                    <a:pt x="0" y="3170377"/>
                  </a:lnTo>
                  <a:lnTo>
                    <a:pt x="6811" y="3212621"/>
                  </a:lnTo>
                  <a:lnTo>
                    <a:pt x="25777" y="3249310"/>
                  </a:lnTo>
                  <a:lnTo>
                    <a:pt x="54699" y="3278243"/>
                  </a:lnTo>
                  <a:lnTo>
                    <a:pt x="91374" y="3297217"/>
                  </a:lnTo>
                  <a:lnTo>
                    <a:pt x="133603" y="3304031"/>
                  </a:lnTo>
                  <a:lnTo>
                    <a:pt x="1202944" y="3304031"/>
                  </a:lnTo>
                  <a:lnTo>
                    <a:pt x="1245173" y="3297217"/>
                  </a:lnTo>
                  <a:lnTo>
                    <a:pt x="1281848" y="3278243"/>
                  </a:lnTo>
                  <a:lnTo>
                    <a:pt x="1310770" y="3249310"/>
                  </a:lnTo>
                  <a:lnTo>
                    <a:pt x="1329736" y="3212621"/>
                  </a:lnTo>
                  <a:lnTo>
                    <a:pt x="1336548" y="3170377"/>
                  </a:lnTo>
                  <a:lnTo>
                    <a:pt x="1336548" y="133603"/>
                  </a:lnTo>
                  <a:lnTo>
                    <a:pt x="1329736" y="91374"/>
                  </a:lnTo>
                  <a:lnTo>
                    <a:pt x="1310770" y="54699"/>
                  </a:lnTo>
                  <a:lnTo>
                    <a:pt x="1281848" y="25777"/>
                  </a:lnTo>
                  <a:lnTo>
                    <a:pt x="1245173" y="6811"/>
                  </a:lnTo>
                  <a:lnTo>
                    <a:pt x="12029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662672" y="2828543"/>
              <a:ext cx="1336675" cy="3304540"/>
            </a:xfrm>
            <a:custGeom>
              <a:avLst/>
              <a:gdLst/>
              <a:ahLst/>
              <a:cxnLst/>
              <a:rect l="l" t="t" r="r" b="b"/>
              <a:pathLst>
                <a:path w="1336675" h="3304540">
                  <a:moveTo>
                    <a:pt x="0" y="133603"/>
                  </a:moveTo>
                  <a:lnTo>
                    <a:pt x="6811" y="91374"/>
                  </a:lnTo>
                  <a:lnTo>
                    <a:pt x="25777" y="54699"/>
                  </a:lnTo>
                  <a:lnTo>
                    <a:pt x="54699" y="25777"/>
                  </a:lnTo>
                  <a:lnTo>
                    <a:pt x="91374" y="6811"/>
                  </a:lnTo>
                  <a:lnTo>
                    <a:pt x="133603" y="0"/>
                  </a:lnTo>
                  <a:lnTo>
                    <a:pt x="1202944" y="0"/>
                  </a:lnTo>
                  <a:lnTo>
                    <a:pt x="1245173" y="6811"/>
                  </a:lnTo>
                  <a:lnTo>
                    <a:pt x="1281848" y="25777"/>
                  </a:lnTo>
                  <a:lnTo>
                    <a:pt x="1310770" y="54699"/>
                  </a:lnTo>
                  <a:lnTo>
                    <a:pt x="1329736" y="91374"/>
                  </a:lnTo>
                  <a:lnTo>
                    <a:pt x="1336548" y="133603"/>
                  </a:lnTo>
                  <a:lnTo>
                    <a:pt x="1336548" y="3170377"/>
                  </a:lnTo>
                  <a:lnTo>
                    <a:pt x="1329736" y="3212621"/>
                  </a:lnTo>
                  <a:lnTo>
                    <a:pt x="1310770" y="3249310"/>
                  </a:lnTo>
                  <a:lnTo>
                    <a:pt x="1281848" y="3278243"/>
                  </a:lnTo>
                  <a:lnTo>
                    <a:pt x="1245173" y="3297217"/>
                  </a:lnTo>
                  <a:lnTo>
                    <a:pt x="1202944" y="3304031"/>
                  </a:lnTo>
                  <a:lnTo>
                    <a:pt x="133603" y="3304031"/>
                  </a:lnTo>
                  <a:lnTo>
                    <a:pt x="91374" y="3297217"/>
                  </a:lnTo>
                  <a:lnTo>
                    <a:pt x="54699" y="3278243"/>
                  </a:lnTo>
                  <a:lnTo>
                    <a:pt x="25777" y="3249310"/>
                  </a:lnTo>
                  <a:lnTo>
                    <a:pt x="6811" y="3212621"/>
                  </a:lnTo>
                  <a:lnTo>
                    <a:pt x="0" y="3170377"/>
                  </a:lnTo>
                  <a:lnTo>
                    <a:pt x="0" y="133603"/>
                  </a:lnTo>
                  <a:close/>
                </a:path>
              </a:pathLst>
            </a:custGeom>
            <a:ln w="914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9479424" y="2856995"/>
            <a:ext cx="1898366" cy="2866169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algn="ctr">
              <a:lnSpc>
                <a:spcPts val="1440"/>
              </a:lnSpc>
              <a:spcBef>
                <a:spcPts val="350"/>
              </a:spcBef>
            </a:pPr>
            <a:r>
              <a:rPr sz="1500" b="1" spc="-10" dirty="0">
                <a:latin typeface="Times New Roman"/>
                <a:cs typeface="Times New Roman"/>
              </a:rPr>
              <a:t>R</a:t>
            </a:r>
            <a:r>
              <a:rPr sz="1500" b="1" dirty="0">
                <a:latin typeface="Times New Roman"/>
                <a:cs typeface="Times New Roman"/>
              </a:rPr>
              <a:t>é</a:t>
            </a:r>
            <a:r>
              <a:rPr sz="1500" b="1" spc="5" dirty="0">
                <a:latin typeface="Times New Roman"/>
                <a:cs typeface="Times New Roman"/>
              </a:rPr>
              <a:t>a</a:t>
            </a:r>
            <a:r>
              <a:rPr sz="1500" b="1" spc="-10" dirty="0">
                <a:latin typeface="Times New Roman"/>
                <a:cs typeface="Times New Roman"/>
              </a:rPr>
              <a:t>l</a:t>
            </a:r>
            <a:r>
              <a:rPr sz="1500" b="1" dirty="0">
                <a:latin typeface="Times New Roman"/>
                <a:cs typeface="Times New Roman"/>
              </a:rPr>
              <a:t>i</a:t>
            </a:r>
            <a:r>
              <a:rPr sz="1500" b="1" spc="-10" dirty="0">
                <a:latin typeface="Times New Roman"/>
                <a:cs typeface="Times New Roman"/>
              </a:rPr>
              <a:t>s</a:t>
            </a:r>
            <a:r>
              <a:rPr sz="1500" b="1" dirty="0">
                <a:latin typeface="Times New Roman"/>
                <a:cs typeface="Times New Roman"/>
              </a:rPr>
              <a:t>a</a:t>
            </a:r>
            <a:r>
              <a:rPr sz="1500" b="1" spc="-15" dirty="0">
                <a:latin typeface="Times New Roman"/>
                <a:cs typeface="Times New Roman"/>
              </a:rPr>
              <a:t>t</a:t>
            </a:r>
            <a:r>
              <a:rPr sz="1500" b="1" dirty="0">
                <a:latin typeface="Times New Roman"/>
                <a:cs typeface="Times New Roman"/>
              </a:rPr>
              <a:t>i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dirty="0">
                <a:latin typeface="Times New Roman"/>
                <a:cs typeface="Times New Roman"/>
              </a:rPr>
              <a:t>n/</a:t>
            </a:r>
            <a:r>
              <a:rPr sz="1500" b="1" spc="-2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osition</a:t>
            </a:r>
            <a:r>
              <a:rPr lang="fr-FR" sz="1500" b="1" spc="-55" dirty="0">
                <a:latin typeface="Times New Roman"/>
                <a:cs typeface="Times New Roman"/>
              </a:rPr>
              <a:t> </a:t>
            </a:r>
            <a:r>
              <a:rPr sz="1500" b="1" dirty="0" err="1">
                <a:latin typeface="Times New Roman"/>
                <a:cs typeface="Times New Roman"/>
              </a:rPr>
              <a:t>sociale</a:t>
            </a:r>
            <a:r>
              <a:rPr sz="1500" b="1" dirty="0">
                <a:latin typeface="Times New Roman"/>
                <a:cs typeface="Times New Roman"/>
              </a:rPr>
              <a:t>:</a:t>
            </a:r>
            <a:endParaRPr lang="fr-FR" sz="1500" b="1" dirty="0">
              <a:latin typeface="Times New Roman"/>
              <a:cs typeface="Times New Roman"/>
            </a:endParaRPr>
          </a:p>
          <a:p>
            <a:pPr marL="12700" algn="just">
              <a:spcBef>
                <a:spcPts val="350"/>
              </a:spcBef>
              <a:defRPr/>
            </a:pPr>
            <a:r>
              <a:rPr lang="fr-FR" sz="1500" b="1" dirty="0">
                <a:latin typeface="Times New Roman"/>
                <a:cs typeface="Times New Roman"/>
              </a:rPr>
              <a:t>- Statut acquis : </a:t>
            </a:r>
            <a:r>
              <a:rPr lang="fr-FR" sz="1500" spc="-5" dirty="0">
                <a:solidFill>
                  <a:prstClr val="black"/>
                </a:solidFill>
                <a:latin typeface="Times New Roman"/>
                <a:cs typeface="Times New Roman"/>
              </a:rPr>
              <a:t>statut d’un individu en fonction de ses  réalisations/ actions.</a:t>
            </a:r>
          </a:p>
          <a:p>
            <a:pPr marL="298450" indent="-285750" algn="just">
              <a:spcBef>
                <a:spcPts val="350"/>
              </a:spcBef>
              <a:buFontTx/>
              <a:buChar char="-"/>
              <a:defRPr/>
            </a:pPr>
            <a:endParaRPr lang="fr-FR" sz="15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algn="just">
              <a:spcBef>
                <a:spcPts val="350"/>
              </a:spcBef>
              <a:defRPr/>
            </a:pPr>
            <a:r>
              <a:rPr lang="fr-FR" sz="15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- Statut attribué : </a:t>
            </a:r>
            <a:r>
              <a:rPr lang="fr-FR" sz="1500" spc="-5" dirty="0">
                <a:solidFill>
                  <a:prstClr val="black"/>
                </a:solidFill>
                <a:latin typeface="Times New Roman"/>
                <a:cs typeface="Times New Roman"/>
              </a:rPr>
              <a:t>statut d’un individu en fonction de son âge, sa classe sociale, son sexe, son éducation  </a:t>
            </a:r>
            <a:endParaRPr lang="fr-FR" sz="1400" b="1" dirty="0">
              <a:latin typeface="Times New Roman"/>
              <a:cs typeface="Times New Roman"/>
            </a:endParaRPr>
          </a:p>
        </p:txBody>
      </p:sp>
      <p:grpSp>
        <p:nvGrpSpPr>
          <p:cNvPr id="74" name="object 3">
            <a:extLst>
              <a:ext uri="{FF2B5EF4-FFF2-40B4-BE49-F238E27FC236}">
                <a16:creationId xmlns:a16="http://schemas.microsoft.com/office/drawing/2014/main" xmlns="" id="{D2B17421-9628-E148-31CE-D2DC63A854D1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75" name="object 4">
              <a:extLst>
                <a:ext uri="{FF2B5EF4-FFF2-40B4-BE49-F238E27FC236}">
                  <a16:creationId xmlns:a16="http://schemas.microsoft.com/office/drawing/2014/main" xmlns="" id="{B8958691-02CC-1AC4-7F6C-139F57F5B510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76" name="object 5">
              <a:extLst>
                <a:ext uri="{FF2B5EF4-FFF2-40B4-BE49-F238E27FC236}">
                  <a16:creationId xmlns:a16="http://schemas.microsoft.com/office/drawing/2014/main" xmlns="" id="{9D1D6CC9-BAE9-1AAB-A809-EC55B2117E1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68" name="Espace réservé du numéro de diapositive 67">
            <a:extLst>
              <a:ext uri="{FF2B5EF4-FFF2-40B4-BE49-F238E27FC236}">
                <a16:creationId xmlns:a16="http://schemas.microsoft.com/office/drawing/2014/main" xmlns="" id="{11CAF23A-9048-8466-1134-5055A014D71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20</a:t>
            </a:fld>
            <a:endParaRPr lang="fr-FR" dirty="0"/>
          </a:p>
        </p:txBody>
      </p:sp>
      <p:grpSp>
        <p:nvGrpSpPr>
          <p:cNvPr id="71" name="object 21">
            <a:extLst>
              <a:ext uri="{FF2B5EF4-FFF2-40B4-BE49-F238E27FC236}">
                <a16:creationId xmlns:a16="http://schemas.microsoft.com/office/drawing/2014/main" xmlns="" id="{4CB85C69-ADDB-B809-756B-73717A3C1A3C}"/>
              </a:ext>
            </a:extLst>
          </p:cNvPr>
          <p:cNvGrpSpPr/>
          <p:nvPr/>
        </p:nvGrpSpPr>
        <p:grpSpPr>
          <a:xfrm>
            <a:off x="5334000" y="2704469"/>
            <a:ext cx="1866208" cy="3302763"/>
            <a:chOff x="2643743" y="2677667"/>
            <a:chExt cx="1366408" cy="3267456"/>
          </a:xfrm>
        </p:grpSpPr>
        <p:sp>
          <p:nvSpPr>
            <p:cNvPr id="72" name="object 22">
              <a:extLst>
                <a:ext uri="{FF2B5EF4-FFF2-40B4-BE49-F238E27FC236}">
                  <a16:creationId xmlns:a16="http://schemas.microsoft.com/office/drawing/2014/main" xmlns="" id="{A4CE9328-8842-727A-8D48-7C0506EFA414}"/>
                </a:ext>
              </a:extLst>
            </p:cNvPr>
            <p:cNvSpPr/>
            <p:nvPr/>
          </p:nvSpPr>
          <p:spPr>
            <a:xfrm>
              <a:off x="2643743" y="2677667"/>
              <a:ext cx="1332738" cy="32042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23">
              <a:extLst>
                <a:ext uri="{FF2B5EF4-FFF2-40B4-BE49-F238E27FC236}">
                  <a16:creationId xmlns:a16="http://schemas.microsoft.com/office/drawing/2014/main" xmlns="" id="{2B208ECA-1F23-72CB-BB8E-B833EA6AFDDF}"/>
                </a:ext>
              </a:extLst>
            </p:cNvPr>
            <p:cNvSpPr/>
            <p:nvPr/>
          </p:nvSpPr>
          <p:spPr>
            <a:xfrm>
              <a:off x="2763011" y="2828543"/>
              <a:ext cx="1179445" cy="3116580"/>
            </a:xfrm>
            <a:custGeom>
              <a:avLst/>
              <a:gdLst/>
              <a:ahLst/>
              <a:cxnLst/>
              <a:rect l="l" t="t" r="r" b="b"/>
              <a:pathLst>
                <a:path w="1247139" h="3116579">
                  <a:moveTo>
                    <a:pt x="1121917" y="0"/>
                  </a:moveTo>
                  <a:lnTo>
                    <a:pt x="124713" y="0"/>
                  </a:lnTo>
                  <a:lnTo>
                    <a:pt x="76134" y="9788"/>
                  </a:lnTo>
                  <a:lnTo>
                    <a:pt x="36496" y="36496"/>
                  </a:lnTo>
                  <a:lnTo>
                    <a:pt x="9788" y="76134"/>
                  </a:lnTo>
                  <a:lnTo>
                    <a:pt x="0" y="124713"/>
                  </a:lnTo>
                  <a:lnTo>
                    <a:pt x="0" y="2991916"/>
                  </a:lnTo>
                  <a:lnTo>
                    <a:pt x="9788" y="3040440"/>
                  </a:lnTo>
                  <a:lnTo>
                    <a:pt x="36496" y="3080065"/>
                  </a:lnTo>
                  <a:lnTo>
                    <a:pt x="76134" y="3106782"/>
                  </a:lnTo>
                  <a:lnTo>
                    <a:pt x="124713" y="3116579"/>
                  </a:lnTo>
                  <a:lnTo>
                    <a:pt x="1121917" y="3116579"/>
                  </a:lnTo>
                  <a:lnTo>
                    <a:pt x="1170497" y="3106782"/>
                  </a:lnTo>
                  <a:lnTo>
                    <a:pt x="1210135" y="3080065"/>
                  </a:lnTo>
                  <a:lnTo>
                    <a:pt x="1236843" y="3040440"/>
                  </a:lnTo>
                  <a:lnTo>
                    <a:pt x="1246632" y="2991916"/>
                  </a:lnTo>
                  <a:lnTo>
                    <a:pt x="1246632" y="124713"/>
                  </a:lnTo>
                  <a:lnTo>
                    <a:pt x="1236843" y="76134"/>
                  </a:lnTo>
                  <a:lnTo>
                    <a:pt x="1210135" y="36496"/>
                  </a:lnTo>
                  <a:lnTo>
                    <a:pt x="1170497" y="9788"/>
                  </a:lnTo>
                  <a:lnTo>
                    <a:pt x="112191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fr-FR" sz="1500" b="1" dirty="0">
                  <a:latin typeface="Times New Roman"/>
                  <a:cs typeface="Times New Roman"/>
                </a:rPr>
                <a:t>Objec</a:t>
              </a:r>
              <a:r>
                <a:rPr lang="fr-FR" sz="1500" b="1" spc="-15" dirty="0">
                  <a:latin typeface="Times New Roman"/>
                  <a:cs typeface="Times New Roman"/>
                </a:rPr>
                <a:t>t</a:t>
              </a:r>
              <a:r>
                <a:rPr lang="fr-FR" sz="1500" b="1" dirty="0">
                  <a:latin typeface="Times New Roman"/>
                  <a:cs typeface="Times New Roman"/>
                </a:rPr>
                <a:t>i</a:t>
              </a:r>
              <a:r>
                <a:rPr lang="fr-FR" sz="1500" b="1" spc="-10" dirty="0">
                  <a:latin typeface="Times New Roman"/>
                  <a:cs typeface="Times New Roman"/>
                </a:rPr>
                <a:t>v</a:t>
              </a:r>
              <a:r>
                <a:rPr lang="fr-FR" sz="1500" b="1" dirty="0">
                  <a:latin typeface="Times New Roman"/>
                  <a:cs typeface="Times New Roman"/>
                </a:rPr>
                <a:t>it</a:t>
              </a:r>
              <a:r>
                <a:rPr lang="fr-FR" sz="1500" b="1" spc="-15" dirty="0">
                  <a:latin typeface="Times New Roman"/>
                  <a:cs typeface="Times New Roman"/>
                </a:rPr>
                <a:t>é</a:t>
              </a:r>
              <a:r>
                <a:rPr lang="fr-FR" sz="1500" b="1" dirty="0">
                  <a:latin typeface="Times New Roman"/>
                  <a:cs typeface="Times New Roman"/>
                </a:rPr>
                <a:t>/Sub</a:t>
              </a:r>
              <a:r>
                <a:rPr lang="fr-FR" sz="1500" b="1" spc="-15" dirty="0">
                  <a:latin typeface="Times New Roman"/>
                  <a:cs typeface="Times New Roman"/>
                </a:rPr>
                <a:t>j</a:t>
              </a:r>
              <a:r>
                <a:rPr lang="fr-FR" sz="1500" b="1" dirty="0">
                  <a:latin typeface="Times New Roman"/>
                  <a:cs typeface="Times New Roman"/>
                </a:rPr>
                <a:t>ectivité:</a:t>
              </a:r>
            </a:p>
            <a:p>
              <a:pPr algn="just"/>
              <a:r>
                <a:rPr lang="fr-FR" sz="1500" b="1" dirty="0">
                  <a:latin typeface="Times New Roman"/>
                  <a:cs typeface="Times New Roman"/>
                </a:rPr>
                <a:t>- Objectiviste: </a:t>
              </a:r>
              <a:r>
                <a:rPr lang="fr-FR" sz="1500" dirty="0">
                  <a:latin typeface="Times New Roman"/>
                  <a:cs typeface="Times New Roman"/>
                </a:rPr>
                <a:t>on n’affiche pas de sentiments, on cherche un échange « </a:t>
              </a:r>
              <a:r>
                <a:rPr lang="fr-FR" sz="1500" b="1" i="1" dirty="0">
                  <a:latin typeface="Times New Roman"/>
                  <a:cs typeface="Times New Roman"/>
                </a:rPr>
                <a:t>adulte</a:t>
              </a:r>
              <a:r>
                <a:rPr lang="fr-FR" sz="1500" dirty="0">
                  <a:latin typeface="Times New Roman"/>
                  <a:cs typeface="Times New Roman"/>
                </a:rPr>
                <a:t> »</a:t>
              </a:r>
            </a:p>
            <a:p>
              <a:pPr marL="285750" indent="-285750" algn="just">
                <a:buFontTx/>
                <a:buChar char="-"/>
              </a:pPr>
              <a:endParaRPr lang="fr-FR" sz="1500" dirty="0">
                <a:latin typeface="Times New Roman"/>
                <a:cs typeface="Times New Roman"/>
              </a:endParaRPr>
            </a:p>
            <a:p>
              <a:pPr algn="just"/>
              <a:r>
                <a:rPr lang="fr-FR" sz="1500" b="1" dirty="0">
                  <a:latin typeface="Times New Roman"/>
                  <a:cs typeface="Times New Roman"/>
                </a:rPr>
                <a:t>- subjectivité: </a:t>
              </a:r>
              <a:r>
                <a:rPr lang="fr-FR" sz="1500" dirty="0">
                  <a:latin typeface="Times New Roman"/>
                  <a:cs typeface="Times New Roman"/>
                </a:rPr>
                <a:t>on laisse exprimer ses sentiments. On cherche un échange « </a:t>
              </a:r>
              <a:r>
                <a:rPr lang="fr-FR" sz="1500" b="1" i="1" dirty="0">
                  <a:latin typeface="Times New Roman"/>
                  <a:cs typeface="Times New Roman"/>
                </a:rPr>
                <a:t>enfant libre </a:t>
              </a:r>
              <a:r>
                <a:rPr lang="fr-FR" sz="1500" dirty="0">
                  <a:latin typeface="Times New Roman"/>
                  <a:cs typeface="Times New Roman"/>
                </a:rPr>
                <a:t>»</a:t>
              </a:r>
            </a:p>
            <a:p>
              <a:pPr marL="285750" indent="-285750">
                <a:buFontTx/>
                <a:buChar char="-"/>
              </a:pPr>
              <a:endParaRPr lang="fr-FR" sz="1500" b="1" dirty="0">
                <a:latin typeface="Times New Roman"/>
                <a:cs typeface="Times New Roman"/>
              </a:endParaRPr>
            </a:p>
            <a:p>
              <a:r>
                <a:rPr lang="fr-FR" sz="1500" b="1" dirty="0">
                  <a:latin typeface="Times New Roman"/>
                  <a:cs typeface="Times New Roman"/>
                </a:rPr>
                <a:t>  </a:t>
              </a:r>
            </a:p>
            <a:p>
              <a:endParaRPr lang="fr-FR" sz="1500" dirty="0">
                <a:latin typeface="Times New Roman"/>
                <a:cs typeface="Times New Roman"/>
              </a:endParaRPr>
            </a:p>
            <a:p>
              <a:endParaRPr dirty="0"/>
            </a:p>
          </p:txBody>
        </p:sp>
        <p:sp>
          <p:nvSpPr>
            <p:cNvPr id="77" name="object 24">
              <a:extLst>
                <a:ext uri="{FF2B5EF4-FFF2-40B4-BE49-F238E27FC236}">
                  <a16:creationId xmlns:a16="http://schemas.microsoft.com/office/drawing/2014/main" xmlns="" id="{E935E403-9059-DFAA-FBFA-506C3DD394BD}"/>
                </a:ext>
              </a:extLst>
            </p:cNvPr>
            <p:cNvSpPr/>
            <p:nvPr/>
          </p:nvSpPr>
          <p:spPr>
            <a:xfrm>
              <a:off x="2763011" y="2828543"/>
              <a:ext cx="1247140" cy="3116580"/>
            </a:xfrm>
            <a:custGeom>
              <a:avLst/>
              <a:gdLst/>
              <a:ahLst/>
              <a:cxnLst/>
              <a:rect l="l" t="t" r="r" b="b"/>
              <a:pathLst>
                <a:path w="1247139" h="3116579">
                  <a:moveTo>
                    <a:pt x="0" y="124713"/>
                  </a:moveTo>
                  <a:lnTo>
                    <a:pt x="9788" y="76134"/>
                  </a:lnTo>
                  <a:lnTo>
                    <a:pt x="36496" y="36496"/>
                  </a:lnTo>
                  <a:lnTo>
                    <a:pt x="76134" y="9788"/>
                  </a:lnTo>
                  <a:lnTo>
                    <a:pt x="124713" y="0"/>
                  </a:lnTo>
                  <a:lnTo>
                    <a:pt x="1121917" y="0"/>
                  </a:lnTo>
                  <a:lnTo>
                    <a:pt x="1170497" y="9788"/>
                  </a:lnTo>
                  <a:lnTo>
                    <a:pt x="1210135" y="36496"/>
                  </a:lnTo>
                  <a:lnTo>
                    <a:pt x="1236843" y="76134"/>
                  </a:lnTo>
                  <a:lnTo>
                    <a:pt x="1246632" y="124713"/>
                  </a:lnTo>
                  <a:lnTo>
                    <a:pt x="1246632" y="2991916"/>
                  </a:lnTo>
                  <a:lnTo>
                    <a:pt x="1236843" y="3040440"/>
                  </a:lnTo>
                  <a:lnTo>
                    <a:pt x="1210135" y="3080065"/>
                  </a:lnTo>
                  <a:lnTo>
                    <a:pt x="1170497" y="3106782"/>
                  </a:lnTo>
                  <a:lnTo>
                    <a:pt x="1121917" y="3116579"/>
                  </a:lnTo>
                  <a:lnTo>
                    <a:pt x="124713" y="3116579"/>
                  </a:lnTo>
                  <a:lnTo>
                    <a:pt x="76134" y="3106782"/>
                  </a:lnTo>
                  <a:lnTo>
                    <a:pt x="36496" y="3080065"/>
                  </a:lnTo>
                  <a:lnTo>
                    <a:pt x="9788" y="3040440"/>
                  </a:lnTo>
                  <a:lnTo>
                    <a:pt x="0" y="2991916"/>
                  </a:lnTo>
                  <a:lnTo>
                    <a:pt x="0" y="124713"/>
                  </a:lnTo>
                  <a:close/>
                </a:path>
              </a:pathLst>
            </a:custGeom>
            <a:ln w="9143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848611" y="6309359"/>
            <a:ext cx="8639810" cy="0"/>
          </a:xfrm>
          <a:custGeom>
            <a:avLst/>
            <a:gdLst/>
            <a:ahLst/>
            <a:cxnLst/>
            <a:rect l="l" t="t" r="r" b="b"/>
            <a:pathLst>
              <a:path w="8639810">
                <a:moveTo>
                  <a:pt x="0" y="0"/>
                </a:moveTo>
                <a:lnTo>
                  <a:pt x="8639302" y="0"/>
                </a:lnTo>
              </a:path>
            </a:pathLst>
          </a:custGeom>
          <a:ln w="317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5800" y="347578"/>
            <a:ext cx="10896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sz="3600" i="1" spc="-15" dirty="0">
                <a:latin typeface="Verdana"/>
                <a:cs typeface="Verdana"/>
              </a:rPr>
              <a:t>Conseils</a:t>
            </a:r>
            <a:r>
              <a:rPr sz="3600" i="1" spc="-10" dirty="0">
                <a:latin typeface="Verdana"/>
                <a:cs typeface="Verdana"/>
              </a:rPr>
              <a:t> </a:t>
            </a:r>
            <a:r>
              <a:rPr sz="3600" i="1" spc="-15" dirty="0">
                <a:latin typeface="Verdana"/>
                <a:cs typeface="Verdana"/>
              </a:rPr>
              <a:t>pratiques:</a:t>
            </a:r>
            <a:r>
              <a:rPr lang="fr-FR" sz="3600" i="1" spc="-15" dirty="0">
                <a:latin typeface="Verdana"/>
                <a:cs typeface="Verdana"/>
              </a:rPr>
              <a:t> </a:t>
            </a:r>
            <a:r>
              <a:rPr sz="3600" i="1" spc="-15" dirty="0">
                <a:latin typeface="Verdana"/>
                <a:cs typeface="Verdana"/>
              </a:rPr>
              <a:t>Rapport avec </a:t>
            </a:r>
            <a:r>
              <a:rPr sz="3600" i="1" spc="-10" dirty="0">
                <a:latin typeface="Verdana"/>
                <a:cs typeface="Verdana"/>
              </a:rPr>
              <a:t>les</a:t>
            </a:r>
            <a:r>
              <a:rPr sz="3600" i="1" spc="-80" dirty="0">
                <a:latin typeface="Verdana"/>
                <a:cs typeface="Verdana"/>
              </a:rPr>
              <a:t> </a:t>
            </a:r>
            <a:r>
              <a:rPr sz="3600" i="1" spc="-15" dirty="0" err="1">
                <a:latin typeface="Verdana"/>
                <a:cs typeface="Verdana"/>
              </a:rPr>
              <a:t>autres</a:t>
            </a:r>
            <a:endParaRPr sz="34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800" y="3628390"/>
            <a:ext cx="9296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3600" i="1" spc="-5" dirty="0">
                <a:latin typeface="Verdana"/>
                <a:cs typeface="Verdana"/>
              </a:rPr>
              <a:t>Les </a:t>
            </a:r>
            <a:r>
              <a:rPr sz="3600" i="1" spc="-15" dirty="0">
                <a:latin typeface="Verdana"/>
                <a:cs typeface="Verdana"/>
              </a:rPr>
              <a:t>cinq dimensions dans </a:t>
            </a:r>
            <a:r>
              <a:rPr sz="3600" i="1" spc="-10" dirty="0" err="1">
                <a:latin typeface="Verdana"/>
                <a:cs typeface="Verdana"/>
              </a:rPr>
              <a:t>lesquel</a:t>
            </a:r>
            <a:r>
              <a:rPr lang="fr-FR" sz="3600" i="1" spc="-10" dirty="0">
                <a:latin typeface="Verdana"/>
                <a:cs typeface="Verdana"/>
              </a:rPr>
              <a:t>le</a:t>
            </a:r>
            <a:r>
              <a:rPr sz="3600" i="1" spc="-10" dirty="0">
                <a:latin typeface="Verdana"/>
                <a:cs typeface="Verdana"/>
              </a:rPr>
              <a:t>s</a:t>
            </a:r>
            <a:r>
              <a:rPr lang="fr-FR" sz="3600" dirty="0">
                <a:latin typeface="Verdana"/>
                <a:cs typeface="Verdana"/>
              </a:rPr>
              <a:t> </a:t>
            </a:r>
            <a:r>
              <a:rPr sz="3600" i="1" spc="-15" dirty="0" err="1">
                <a:latin typeface="Verdana"/>
                <a:cs typeface="Verdana"/>
              </a:rPr>
              <a:t>s’exerce</a:t>
            </a:r>
            <a:r>
              <a:rPr lang="fr-FR" sz="3600" i="1" spc="-15" dirty="0">
                <a:latin typeface="Verdana"/>
                <a:cs typeface="Verdana"/>
              </a:rPr>
              <a:t>nt</a:t>
            </a:r>
            <a:r>
              <a:rPr sz="3600" i="1" spc="-15" dirty="0">
                <a:latin typeface="Verdana"/>
                <a:cs typeface="Verdana"/>
              </a:rPr>
              <a:t> </a:t>
            </a:r>
            <a:r>
              <a:rPr sz="3600" i="1" spc="-10" dirty="0">
                <a:latin typeface="Verdana"/>
                <a:cs typeface="Verdana"/>
              </a:rPr>
              <a:t>nos </a:t>
            </a:r>
            <a:r>
              <a:rPr sz="3600" i="1" spc="-15" dirty="0">
                <a:latin typeface="Verdana"/>
                <a:cs typeface="Verdana"/>
              </a:rPr>
              <a:t>rapports </a:t>
            </a:r>
            <a:r>
              <a:rPr sz="3600" i="1" spc="-10" dirty="0">
                <a:latin typeface="Verdana"/>
                <a:cs typeface="Verdana"/>
              </a:rPr>
              <a:t>avec les</a:t>
            </a:r>
            <a:r>
              <a:rPr sz="3600" i="1" spc="-85" dirty="0">
                <a:latin typeface="Verdana"/>
                <a:cs typeface="Verdana"/>
              </a:rPr>
              <a:t> </a:t>
            </a:r>
            <a:r>
              <a:rPr sz="3600" i="1" spc="-10" dirty="0">
                <a:latin typeface="Verdana"/>
                <a:cs typeface="Verdana"/>
              </a:rPr>
              <a:t>autres</a:t>
            </a:r>
            <a:endParaRPr sz="3600" dirty="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087497" y="2290320"/>
            <a:ext cx="6064250" cy="450215"/>
            <a:chOff x="1563497" y="2290317"/>
            <a:chExt cx="6064250" cy="450215"/>
          </a:xfrm>
        </p:grpSpPr>
        <p:sp>
          <p:nvSpPr>
            <p:cNvPr id="9" name="object 9"/>
            <p:cNvSpPr/>
            <p:nvPr/>
          </p:nvSpPr>
          <p:spPr>
            <a:xfrm>
              <a:off x="1568903" y="2295651"/>
              <a:ext cx="6053509" cy="4392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453636" y="2519298"/>
              <a:ext cx="111251" cy="830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10781" y="2439161"/>
              <a:ext cx="127888" cy="1582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21505" y="2439161"/>
              <a:ext cx="127889" cy="15824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36006" y="2437383"/>
              <a:ext cx="127762" cy="15824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28155" y="2433827"/>
              <a:ext cx="124713" cy="16764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68119" y="2433827"/>
              <a:ext cx="124713" cy="16764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68831" y="2295651"/>
              <a:ext cx="6054090" cy="439420"/>
            </a:xfrm>
            <a:custGeom>
              <a:avLst/>
              <a:gdLst/>
              <a:ahLst/>
              <a:cxnLst/>
              <a:rect l="l" t="t" r="r" b="b"/>
              <a:pathLst>
                <a:path w="6054090" h="439419">
                  <a:moveTo>
                    <a:pt x="4289552" y="139064"/>
                  </a:moveTo>
                  <a:lnTo>
                    <a:pt x="4247769" y="152526"/>
                  </a:lnTo>
                  <a:lnTo>
                    <a:pt x="4222115" y="189992"/>
                  </a:lnTo>
                  <a:lnTo>
                    <a:pt x="4330827" y="189992"/>
                  </a:lnTo>
                  <a:lnTo>
                    <a:pt x="4331208" y="187198"/>
                  </a:lnTo>
                  <a:lnTo>
                    <a:pt x="4331589" y="184785"/>
                  </a:lnTo>
                  <a:lnTo>
                    <a:pt x="4331843" y="182499"/>
                  </a:lnTo>
                  <a:lnTo>
                    <a:pt x="4331970" y="180339"/>
                  </a:lnTo>
                  <a:lnTo>
                    <a:pt x="4332097" y="177926"/>
                  </a:lnTo>
                  <a:lnTo>
                    <a:pt x="4332097" y="175640"/>
                  </a:lnTo>
                  <a:lnTo>
                    <a:pt x="4307744" y="141430"/>
                  </a:lnTo>
                  <a:lnTo>
                    <a:pt x="4299243" y="139658"/>
                  </a:lnTo>
                  <a:lnTo>
                    <a:pt x="4289552" y="139064"/>
                  </a:lnTo>
                  <a:close/>
                </a:path>
                <a:path w="6054090" h="439419">
                  <a:moveTo>
                    <a:pt x="1386332" y="139064"/>
                  </a:moveTo>
                  <a:lnTo>
                    <a:pt x="1344549" y="152526"/>
                  </a:lnTo>
                  <a:lnTo>
                    <a:pt x="1318895" y="189992"/>
                  </a:lnTo>
                  <a:lnTo>
                    <a:pt x="1427607" y="189992"/>
                  </a:lnTo>
                  <a:lnTo>
                    <a:pt x="1427988" y="187198"/>
                  </a:lnTo>
                  <a:lnTo>
                    <a:pt x="1428369" y="184785"/>
                  </a:lnTo>
                  <a:lnTo>
                    <a:pt x="1428623" y="182499"/>
                  </a:lnTo>
                  <a:lnTo>
                    <a:pt x="1428750" y="180339"/>
                  </a:lnTo>
                  <a:lnTo>
                    <a:pt x="1428877" y="177926"/>
                  </a:lnTo>
                  <a:lnTo>
                    <a:pt x="1428877" y="175640"/>
                  </a:lnTo>
                  <a:lnTo>
                    <a:pt x="1404524" y="141430"/>
                  </a:lnTo>
                  <a:lnTo>
                    <a:pt x="1396023" y="139658"/>
                  </a:lnTo>
                  <a:lnTo>
                    <a:pt x="1386332" y="139064"/>
                  </a:lnTo>
                  <a:close/>
                </a:path>
                <a:path w="6054090" h="439419">
                  <a:moveTo>
                    <a:pt x="5543042" y="96647"/>
                  </a:moveTo>
                  <a:lnTo>
                    <a:pt x="5624195" y="96647"/>
                  </a:lnTo>
                  <a:lnTo>
                    <a:pt x="5595493" y="220980"/>
                  </a:lnTo>
                  <a:lnTo>
                    <a:pt x="5593207" y="230505"/>
                  </a:lnTo>
                  <a:lnTo>
                    <a:pt x="5591556" y="238633"/>
                  </a:lnTo>
                  <a:lnTo>
                    <a:pt x="5590413" y="245490"/>
                  </a:lnTo>
                  <a:lnTo>
                    <a:pt x="5589270" y="252349"/>
                  </a:lnTo>
                  <a:lnTo>
                    <a:pt x="5588762" y="258190"/>
                  </a:lnTo>
                  <a:lnTo>
                    <a:pt x="5588762" y="262889"/>
                  </a:lnTo>
                  <a:lnTo>
                    <a:pt x="5588762" y="272796"/>
                  </a:lnTo>
                  <a:lnTo>
                    <a:pt x="5591175" y="279908"/>
                  </a:lnTo>
                  <a:lnTo>
                    <a:pt x="5622925" y="290830"/>
                  </a:lnTo>
                  <a:lnTo>
                    <a:pt x="5629402" y="290830"/>
                  </a:lnTo>
                  <a:lnTo>
                    <a:pt x="5666033" y="278102"/>
                  </a:lnTo>
                  <a:lnTo>
                    <a:pt x="5714492" y="96647"/>
                  </a:lnTo>
                  <a:lnTo>
                    <a:pt x="5795391" y="96647"/>
                  </a:lnTo>
                  <a:lnTo>
                    <a:pt x="5737352" y="347345"/>
                  </a:lnTo>
                  <a:lnTo>
                    <a:pt x="5656453" y="347345"/>
                  </a:lnTo>
                  <a:lnTo>
                    <a:pt x="5662930" y="319659"/>
                  </a:lnTo>
                  <a:lnTo>
                    <a:pt x="5656899" y="323494"/>
                  </a:lnTo>
                  <a:lnTo>
                    <a:pt x="5650976" y="327199"/>
                  </a:lnTo>
                  <a:lnTo>
                    <a:pt x="5645124" y="330785"/>
                  </a:lnTo>
                  <a:lnTo>
                    <a:pt x="5639308" y="334263"/>
                  </a:lnTo>
                  <a:lnTo>
                    <a:pt x="5631688" y="338836"/>
                  </a:lnTo>
                  <a:lnTo>
                    <a:pt x="5624449" y="342392"/>
                  </a:lnTo>
                  <a:lnTo>
                    <a:pt x="5617591" y="345059"/>
                  </a:lnTo>
                  <a:lnTo>
                    <a:pt x="5608955" y="348614"/>
                  </a:lnTo>
                  <a:lnTo>
                    <a:pt x="5601081" y="351155"/>
                  </a:lnTo>
                  <a:lnTo>
                    <a:pt x="5593969" y="352298"/>
                  </a:lnTo>
                  <a:lnTo>
                    <a:pt x="5586730" y="353568"/>
                  </a:lnTo>
                  <a:lnTo>
                    <a:pt x="5579745" y="354202"/>
                  </a:lnTo>
                  <a:lnTo>
                    <a:pt x="5572760" y="354202"/>
                  </a:lnTo>
                  <a:lnTo>
                    <a:pt x="5531076" y="345362"/>
                  </a:lnTo>
                  <a:lnTo>
                    <a:pt x="5502705" y="306040"/>
                  </a:lnTo>
                  <a:lnTo>
                    <a:pt x="5501513" y="291464"/>
                  </a:lnTo>
                  <a:lnTo>
                    <a:pt x="5501513" y="285876"/>
                  </a:lnTo>
                  <a:lnTo>
                    <a:pt x="5505323" y="259842"/>
                  </a:lnTo>
                  <a:lnTo>
                    <a:pt x="5543042" y="96647"/>
                  </a:lnTo>
                  <a:close/>
                </a:path>
                <a:path w="6054090" h="439419">
                  <a:moveTo>
                    <a:pt x="3857498" y="96647"/>
                  </a:moveTo>
                  <a:lnTo>
                    <a:pt x="3938651" y="96647"/>
                  </a:lnTo>
                  <a:lnTo>
                    <a:pt x="3909949" y="220980"/>
                  </a:lnTo>
                  <a:lnTo>
                    <a:pt x="3907663" y="230505"/>
                  </a:lnTo>
                  <a:lnTo>
                    <a:pt x="3906011" y="238633"/>
                  </a:lnTo>
                  <a:lnTo>
                    <a:pt x="3904869" y="245490"/>
                  </a:lnTo>
                  <a:lnTo>
                    <a:pt x="3903726" y="252349"/>
                  </a:lnTo>
                  <a:lnTo>
                    <a:pt x="3903218" y="258190"/>
                  </a:lnTo>
                  <a:lnTo>
                    <a:pt x="3903218" y="262889"/>
                  </a:lnTo>
                  <a:lnTo>
                    <a:pt x="3903218" y="272796"/>
                  </a:lnTo>
                  <a:lnTo>
                    <a:pt x="3905630" y="279908"/>
                  </a:lnTo>
                  <a:lnTo>
                    <a:pt x="3937380" y="290830"/>
                  </a:lnTo>
                  <a:lnTo>
                    <a:pt x="3943857" y="290830"/>
                  </a:lnTo>
                  <a:lnTo>
                    <a:pt x="3980489" y="278102"/>
                  </a:lnTo>
                  <a:lnTo>
                    <a:pt x="4028948" y="96647"/>
                  </a:lnTo>
                  <a:lnTo>
                    <a:pt x="4109847" y="96647"/>
                  </a:lnTo>
                  <a:lnTo>
                    <a:pt x="4051807" y="347345"/>
                  </a:lnTo>
                  <a:lnTo>
                    <a:pt x="3970908" y="347345"/>
                  </a:lnTo>
                  <a:lnTo>
                    <a:pt x="3977385" y="319659"/>
                  </a:lnTo>
                  <a:lnTo>
                    <a:pt x="3971355" y="323494"/>
                  </a:lnTo>
                  <a:lnTo>
                    <a:pt x="3965432" y="327199"/>
                  </a:lnTo>
                  <a:lnTo>
                    <a:pt x="3959580" y="330785"/>
                  </a:lnTo>
                  <a:lnTo>
                    <a:pt x="3953764" y="334263"/>
                  </a:lnTo>
                  <a:lnTo>
                    <a:pt x="3946144" y="338836"/>
                  </a:lnTo>
                  <a:lnTo>
                    <a:pt x="3938904" y="342392"/>
                  </a:lnTo>
                  <a:lnTo>
                    <a:pt x="3932047" y="345059"/>
                  </a:lnTo>
                  <a:lnTo>
                    <a:pt x="3923410" y="348614"/>
                  </a:lnTo>
                  <a:lnTo>
                    <a:pt x="3915536" y="351155"/>
                  </a:lnTo>
                  <a:lnTo>
                    <a:pt x="3908425" y="352298"/>
                  </a:lnTo>
                  <a:lnTo>
                    <a:pt x="3901185" y="353568"/>
                  </a:lnTo>
                  <a:lnTo>
                    <a:pt x="3894201" y="354202"/>
                  </a:lnTo>
                  <a:lnTo>
                    <a:pt x="3887216" y="354202"/>
                  </a:lnTo>
                  <a:lnTo>
                    <a:pt x="3845532" y="345362"/>
                  </a:lnTo>
                  <a:lnTo>
                    <a:pt x="3817161" y="306040"/>
                  </a:lnTo>
                  <a:lnTo>
                    <a:pt x="3815969" y="291464"/>
                  </a:lnTo>
                  <a:lnTo>
                    <a:pt x="3815969" y="285876"/>
                  </a:lnTo>
                  <a:lnTo>
                    <a:pt x="3819779" y="259842"/>
                  </a:lnTo>
                  <a:lnTo>
                    <a:pt x="3857498" y="96647"/>
                  </a:lnTo>
                  <a:close/>
                </a:path>
                <a:path w="6054090" h="439419">
                  <a:moveTo>
                    <a:pt x="3382899" y="96647"/>
                  </a:moveTo>
                  <a:lnTo>
                    <a:pt x="3463798" y="96647"/>
                  </a:lnTo>
                  <a:lnTo>
                    <a:pt x="3405631" y="347345"/>
                  </a:lnTo>
                  <a:lnTo>
                    <a:pt x="3324732" y="347345"/>
                  </a:lnTo>
                  <a:lnTo>
                    <a:pt x="3382899" y="96647"/>
                  </a:lnTo>
                  <a:close/>
                </a:path>
                <a:path w="6054090" h="439419">
                  <a:moveTo>
                    <a:pt x="1586102" y="96647"/>
                  </a:moveTo>
                  <a:lnTo>
                    <a:pt x="1667002" y="96647"/>
                  </a:lnTo>
                  <a:lnTo>
                    <a:pt x="1608836" y="347345"/>
                  </a:lnTo>
                  <a:lnTo>
                    <a:pt x="1527937" y="347345"/>
                  </a:lnTo>
                  <a:lnTo>
                    <a:pt x="1586102" y="96647"/>
                  </a:lnTo>
                  <a:close/>
                </a:path>
                <a:path w="6054090" h="439419">
                  <a:moveTo>
                    <a:pt x="6034913" y="95758"/>
                  </a:moveTo>
                  <a:lnTo>
                    <a:pt x="6037707" y="95758"/>
                  </a:lnTo>
                  <a:lnTo>
                    <a:pt x="6040882" y="95758"/>
                  </a:lnTo>
                  <a:lnTo>
                    <a:pt x="6044311" y="96012"/>
                  </a:lnTo>
                  <a:lnTo>
                    <a:pt x="6047867" y="96138"/>
                  </a:lnTo>
                  <a:lnTo>
                    <a:pt x="6050915" y="96393"/>
                  </a:lnTo>
                  <a:lnTo>
                    <a:pt x="6053582" y="96647"/>
                  </a:lnTo>
                  <a:lnTo>
                    <a:pt x="6035802" y="173227"/>
                  </a:lnTo>
                  <a:lnTo>
                    <a:pt x="6028690" y="173227"/>
                  </a:lnTo>
                  <a:lnTo>
                    <a:pt x="6025134" y="171958"/>
                  </a:lnTo>
                  <a:lnTo>
                    <a:pt x="6020054" y="171069"/>
                  </a:lnTo>
                  <a:lnTo>
                    <a:pt x="6013450" y="170561"/>
                  </a:lnTo>
                  <a:lnTo>
                    <a:pt x="6006973" y="169925"/>
                  </a:lnTo>
                  <a:lnTo>
                    <a:pt x="6000496" y="169672"/>
                  </a:lnTo>
                  <a:lnTo>
                    <a:pt x="5994146" y="169672"/>
                  </a:lnTo>
                  <a:lnTo>
                    <a:pt x="5986291" y="169814"/>
                  </a:lnTo>
                  <a:lnTo>
                    <a:pt x="5940946" y="177047"/>
                  </a:lnTo>
                  <a:lnTo>
                    <a:pt x="5894324" y="347345"/>
                  </a:lnTo>
                  <a:lnTo>
                    <a:pt x="5813425" y="347345"/>
                  </a:lnTo>
                  <a:lnTo>
                    <a:pt x="5871591" y="96647"/>
                  </a:lnTo>
                  <a:lnTo>
                    <a:pt x="5952490" y="96647"/>
                  </a:lnTo>
                  <a:lnTo>
                    <a:pt x="5943854" y="133476"/>
                  </a:lnTo>
                  <a:lnTo>
                    <a:pt x="5955262" y="125495"/>
                  </a:lnTo>
                  <a:lnTo>
                    <a:pt x="5989320" y="106172"/>
                  </a:lnTo>
                  <a:lnTo>
                    <a:pt x="6023431" y="96402"/>
                  </a:lnTo>
                  <a:lnTo>
                    <a:pt x="6034913" y="95758"/>
                  </a:lnTo>
                  <a:close/>
                </a:path>
                <a:path w="6054090" h="439419">
                  <a:moveTo>
                    <a:pt x="2805557" y="95758"/>
                  </a:moveTo>
                  <a:lnTo>
                    <a:pt x="2808351" y="95758"/>
                  </a:lnTo>
                  <a:lnTo>
                    <a:pt x="2811526" y="95758"/>
                  </a:lnTo>
                  <a:lnTo>
                    <a:pt x="2814955" y="96012"/>
                  </a:lnTo>
                  <a:lnTo>
                    <a:pt x="2818510" y="96138"/>
                  </a:lnTo>
                  <a:lnTo>
                    <a:pt x="2821559" y="96393"/>
                  </a:lnTo>
                  <a:lnTo>
                    <a:pt x="2824226" y="96647"/>
                  </a:lnTo>
                  <a:lnTo>
                    <a:pt x="2806446" y="173227"/>
                  </a:lnTo>
                  <a:lnTo>
                    <a:pt x="2799334" y="173227"/>
                  </a:lnTo>
                  <a:lnTo>
                    <a:pt x="2795778" y="171958"/>
                  </a:lnTo>
                  <a:lnTo>
                    <a:pt x="2790697" y="171069"/>
                  </a:lnTo>
                  <a:lnTo>
                    <a:pt x="2784094" y="170561"/>
                  </a:lnTo>
                  <a:lnTo>
                    <a:pt x="2777617" y="169925"/>
                  </a:lnTo>
                  <a:lnTo>
                    <a:pt x="2771140" y="169672"/>
                  </a:lnTo>
                  <a:lnTo>
                    <a:pt x="2764790" y="169672"/>
                  </a:lnTo>
                  <a:lnTo>
                    <a:pt x="2756935" y="169814"/>
                  </a:lnTo>
                  <a:lnTo>
                    <a:pt x="2711590" y="177047"/>
                  </a:lnTo>
                  <a:lnTo>
                    <a:pt x="2664968" y="347345"/>
                  </a:lnTo>
                  <a:lnTo>
                    <a:pt x="2584069" y="347345"/>
                  </a:lnTo>
                  <a:lnTo>
                    <a:pt x="2642235" y="96647"/>
                  </a:lnTo>
                  <a:lnTo>
                    <a:pt x="2723134" y="96647"/>
                  </a:lnTo>
                  <a:lnTo>
                    <a:pt x="2714497" y="133476"/>
                  </a:lnTo>
                  <a:lnTo>
                    <a:pt x="2725906" y="125495"/>
                  </a:lnTo>
                  <a:lnTo>
                    <a:pt x="2759964" y="106172"/>
                  </a:lnTo>
                  <a:lnTo>
                    <a:pt x="2794075" y="96402"/>
                  </a:lnTo>
                  <a:lnTo>
                    <a:pt x="2805557" y="95758"/>
                  </a:lnTo>
                  <a:close/>
                </a:path>
                <a:path w="6054090" h="439419">
                  <a:moveTo>
                    <a:pt x="5070729" y="89662"/>
                  </a:moveTo>
                  <a:lnTo>
                    <a:pt x="5117734" y="102681"/>
                  </a:lnTo>
                  <a:lnTo>
                    <a:pt x="5144230" y="140398"/>
                  </a:lnTo>
                  <a:lnTo>
                    <a:pt x="5149342" y="176784"/>
                  </a:lnTo>
                  <a:lnTo>
                    <a:pt x="5148629" y="193976"/>
                  </a:lnTo>
                  <a:lnTo>
                    <a:pt x="5138039" y="243839"/>
                  </a:lnTo>
                  <a:lnTo>
                    <a:pt x="5116518" y="287506"/>
                  </a:lnTo>
                  <a:lnTo>
                    <a:pt x="5085715" y="321865"/>
                  </a:lnTo>
                  <a:lnTo>
                    <a:pt x="5048313" y="344475"/>
                  </a:lnTo>
                  <a:lnTo>
                    <a:pt x="5004308" y="352298"/>
                  </a:lnTo>
                  <a:lnTo>
                    <a:pt x="4994425" y="352012"/>
                  </a:lnTo>
                  <a:lnTo>
                    <a:pt x="4951253" y="342201"/>
                  </a:lnTo>
                  <a:lnTo>
                    <a:pt x="4936871" y="334772"/>
                  </a:lnTo>
                  <a:lnTo>
                    <a:pt x="4912741" y="439293"/>
                  </a:lnTo>
                  <a:lnTo>
                    <a:pt x="4831842" y="439293"/>
                  </a:lnTo>
                  <a:lnTo>
                    <a:pt x="4910963" y="96647"/>
                  </a:lnTo>
                  <a:lnTo>
                    <a:pt x="4991862" y="96647"/>
                  </a:lnTo>
                  <a:lnTo>
                    <a:pt x="4985893" y="122809"/>
                  </a:lnTo>
                  <a:lnTo>
                    <a:pt x="4997033" y="115427"/>
                  </a:lnTo>
                  <a:lnTo>
                    <a:pt x="5037885" y="94591"/>
                  </a:lnTo>
                  <a:lnTo>
                    <a:pt x="5059273" y="90209"/>
                  </a:lnTo>
                  <a:lnTo>
                    <a:pt x="5070729" y="89662"/>
                  </a:lnTo>
                  <a:close/>
                </a:path>
                <a:path w="6054090" h="439419">
                  <a:moveTo>
                    <a:pt x="4593463" y="89662"/>
                  </a:moveTo>
                  <a:lnTo>
                    <a:pt x="4635628" y="92876"/>
                  </a:lnTo>
                  <a:lnTo>
                    <a:pt x="4674076" y="101282"/>
                  </a:lnTo>
                  <a:lnTo>
                    <a:pt x="4690999" y="107569"/>
                  </a:lnTo>
                  <a:lnTo>
                    <a:pt x="4676267" y="170942"/>
                  </a:lnTo>
                  <a:lnTo>
                    <a:pt x="4669282" y="170942"/>
                  </a:lnTo>
                  <a:lnTo>
                    <a:pt x="4660949" y="165111"/>
                  </a:lnTo>
                  <a:lnTo>
                    <a:pt x="4651771" y="159829"/>
                  </a:lnTo>
                  <a:lnTo>
                    <a:pt x="4608163" y="145224"/>
                  </a:lnTo>
                  <a:lnTo>
                    <a:pt x="4584827" y="143256"/>
                  </a:lnTo>
                  <a:lnTo>
                    <a:pt x="4572708" y="143638"/>
                  </a:lnTo>
                  <a:lnTo>
                    <a:pt x="4531614" y="159765"/>
                  </a:lnTo>
                  <a:lnTo>
                    <a:pt x="4531614" y="168275"/>
                  </a:lnTo>
                  <a:lnTo>
                    <a:pt x="4531614" y="174878"/>
                  </a:lnTo>
                  <a:lnTo>
                    <a:pt x="4568856" y="191424"/>
                  </a:lnTo>
                  <a:lnTo>
                    <a:pt x="4580763" y="194183"/>
                  </a:lnTo>
                  <a:lnTo>
                    <a:pt x="4602815" y="199659"/>
                  </a:lnTo>
                  <a:lnTo>
                    <a:pt x="4649089" y="220090"/>
                  </a:lnTo>
                  <a:lnTo>
                    <a:pt x="4670044" y="263906"/>
                  </a:lnTo>
                  <a:lnTo>
                    <a:pt x="4667638" y="283763"/>
                  </a:lnTo>
                  <a:lnTo>
                    <a:pt x="4648398" y="316859"/>
                  </a:lnTo>
                  <a:lnTo>
                    <a:pt x="4610707" y="340647"/>
                  </a:lnTo>
                  <a:lnTo>
                    <a:pt x="4558803" y="352700"/>
                  </a:lnTo>
                  <a:lnTo>
                    <a:pt x="4527804" y="354202"/>
                  </a:lnTo>
                  <a:lnTo>
                    <a:pt x="4511847" y="353841"/>
                  </a:lnTo>
                  <a:lnTo>
                    <a:pt x="4465574" y="348234"/>
                  </a:lnTo>
                  <a:lnTo>
                    <a:pt x="4428230" y="338018"/>
                  </a:lnTo>
                  <a:lnTo>
                    <a:pt x="4419346" y="334137"/>
                  </a:lnTo>
                  <a:lnTo>
                    <a:pt x="4434713" y="268097"/>
                  </a:lnTo>
                  <a:lnTo>
                    <a:pt x="4442079" y="268097"/>
                  </a:lnTo>
                  <a:lnTo>
                    <a:pt x="4445381" y="270890"/>
                  </a:lnTo>
                  <a:lnTo>
                    <a:pt x="4449572" y="274065"/>
                  </a:lnTo>
                  <a:lnTo>
                    <a:pt x="4454525" y="277495"/>
                  </a:lnTo>
                  <a:lnTo>
                    <a:pt x="4459478" y="280924"/>
                  </a:lnTo>
                  <a:lnTo>
                    <a:pt x="4466590" y="284480"/>
                  </a:lnTo>
                  <a:lnTo>
                    <a:pt x="4475860" y="288163"/>
                  </a:lnTo>
                  <a:lnTo>
                    <a:pt x="4482004" y="290641"/>
                  </a:lnTo>
                  <a:lnTo>
                    <a:pt x="4519612" y="299799"/>
                  </a:lnTo>
                  <a:lnTo>
                    <a:pt x="4537075" y="300736"/>
                  </a:lnTo>
                  <a:lnTo>
                    <a:pt x="4549765" y="300333"/>
                  </a:lnTo>
                  <a:lnTo>
                    <a:pt x="4586732" y="290322"/>
                  </a:lnTo>
                  <a:lnTo>
                    <a:pt x="4591177" y="284352"/>
                  </a:lnTo>
                  <a:lnTo>
                    <a:pt x="4591177" y="276606"/>
                  </a:lnTo>
                  <a:lnTo>
                    <a:pt x="4591177" y="270637"/>
                  </a:lnTo>
                  <a:lnTo>
                    <a:pt x="4555611" y="254638"/>
                  </a:lnTo>
                  <a:lnTo>
                    <a:pt x="4541774" y="251333"/>
                  </a:lnTo>
                  <a:lnTo>
                    <a:pt x="4518175" y="245117"/>
                  </a:lnTo>
                  <a:lnTo>
                    <a:pt x="4471670" y="222758"/>
                  </a:lnTo>
                  <a:lnTo>
                    <a:pt x="4452747" y="180975"/>
                  </a:lnTo>
                  <a:lnTo>
                    <a:pt x="4455126" y="160928"/>
                  </a:lnTo>
                  <a:lnTo>
                    <a:pt x="4474124" y="127504"/>
                  </a:lnTo>
                  <a:lnTo>
                    <a:pt x="4511363" y="103485"/>
                  </a:lnTo>
                  <a:lnTo>
                    <a:pt x="4562746" y="91205"/>
                  </a:lnTo>
                  <a:lnTo>
                    <a:pt x="4593463" y="89662"/>
                  </a:lnTo>
                  <a:close/>
                </a:path>
                <a:path w="6054090" h="439419">
                  <a:moveTo>
                    <a:pt x="3633724" y="89662"/>
                  </a:moveTo>
                  <a:lnTo>
                    <a:pt x="3677800" y="97107"/>
                  </a:lnTo>
                  <a:lnTo>
                    <a:pt x="3700018" y="107823"/>
                  </a:lnTo>
                  <a:lnTo>
                    <a:pt x="3705479" y="96647"/>
                  </a:lnTo>
                  <a:lnTo>
                    <a:pt x="3783838" y="96647"/>
                  </a:lnTo>
                  <a:lnTo>
                    <a:pt x="3704717" y="439293"/>
                  </a:lnTo>
                  <a:lnTo>
                    <a:pt x="3623818" y="439293"/>
                  </a:lnTo>
                  <a:lnTo>
                    <a:pt x="3650869" y="322834"/>
                  </a:lnTo>
                  <a:lnTo>
                    <a:pt x="3644519" y="326771"/>
                  </a:lnTo>
                  <a:lnTo>
                    <a:pt x="3611118" y="345821"/>
                  </a:lnTo>
                  <a:lnTo>
                    <a:pt x="3603625" y="348996"/>
                  </a:lnTo>
                  <a:lnTo>
                    <a:pt x="3596385" y="351282"/>
                  </a:lnTo>
                  <a:lnTo>
                    <a:pt x="3589781" y="352425"/>
                  </a:lnTo>
                  <a:lnTo>
                    <a:pt x="3583051" y="353695"/>
                  </a:lnTo>
                  <a:lnTo>
                    <a:pt x="3575811" y="354202"/>
                  </a:lnTo>
                  <a:lnTo>
                    <a:pt x="3568065" y="354202"/>
                  </a:lnTo>
                  <a:lnTo>
                    <a:pt x="3521684" y="340915"/>
                  </a:lnTo>
                  <a:lnTo>
                    <a:pt x="3493611" y="301990"/>
                  </a:lnTo>
                  <a:lnTo>
                    <a:pt x="3488181" y="263398"/>
                  </a:lnTo>
                  <a:lnTo>
                    <a:pt x="3488944" y="244988"/>
                  </a:lnTo>
                  <a:lnTo>
                    <a:pt x="3500374" y="193928"/>
                  </a:lnTo>
                  <a:lnTo>
                    <a:pt x="3523341" y="150816"/>
                  </a:lnTo>
                  <a:lnTo>
                    <a:pt x="3554920" y="117951"/>
                  </a:lnTo>
                  <a:lnTo>
                    <a:pt x="3593236" y="96895"/>
                  </a:lnTo>
                  <a:lnTo>
                    <a:pt x="3620148" y="90469"/>
                  </a:lnTo>
                  <a:lnTo>
                    <a:pt x="3633724" y="89662"/>
                  </a:lnTo>
                  <a:close/>
                </a:path>
                <a:path w="6054090" h="439419">
                  <a:moveTo>
                    <a:pt x="2481453" y="89662"/>
                  </a:moveTo>
                  <a:lnTo>
                    <a:pt x="2528458" y="102681"/>
                  </a:lnTo>
                  <a:lnTo>
                    <a:pt x="2554954" y="140398"/>
                  </a:lnTo>
                  <a:lnTo>
                    <a:pt x="2560066" y="176784"/>
                  </a:lnTo>
                  <a:lnTo>
                    <a:pt x="2559353" y="193976"/>
                  </a:lnTo>
                  <a:lnTo>
                    <a:pt x="2548763" y="243839"/>
                  </a:lnTo>
                  <a:lnTo>
                    <a:pt x="2527242" y="287506"/>
                  </a:lnTo>
                  <a:lnTo>
                    <a:pt x="2496439" y="321865"/>
                  </a:lnTo>
                  <a:lnTo>
                    <a:pt x="2459037" y="344475"/>
                  </a:lnTo>
                  <a:lnTo>
                    <a:pt x="2415032" y="352298"/>
                  </a:lnTo>
                  <a:lnTo>
                    <a:pt x="2405149" y="352012"/>
                  </a:lnTo>
                  <a:lnTo>
                    <a:pt x="2361977" y="342201"/>
                  </a:lnTo>
                  <a:lnTo>
                    <a:pt x="2347595" y="334772"/>
                  </a:lnTo>
                  <a:lnTo>
                    <a:pt x="2323465" y="439293"/>
                  </a:lnTo>
                  <a:lnTo>
                    <a:pt x="2242566" y="439293"/>
                  </a:lnTo>
                  <a:lnTo>
                    <a:pt x="2321686" y="96647"/>
                  </a:lnTo>
                  <a:lnTo>
                    <a:pt x="2402585" y="96647"/>
                  </a:lnTo>
                  <a:lnTo>
                    <a:pt x="2396617" y="122809"/>
                  </a:lnTo>
                  <a:lnTo>
                    <a:pt x="2407757" y="115427"/>
                  </a:lnTo>
                  <a:lnTo>
                    <a:pt x="2448609" y="94591"/>
                  </a:lnTo>
                  <a:lnTo>
                    <a:pt x="2469997" y="90209"/>
                  </a:lnTo>
                  <a:lnTo>
                    <a:pt x="2481453" y="89662"/>
                  </a:lnTo>
                  <a:close/>
                </a:path>
                <a:path w="6054090" h="439419">
                  <a:moveTo>
                    <a:pt x="2004186" y="89662"/>
                  </a:moveTo>
                  <a:lnTo>
                    <a:pt x="2046352" y="92876"/>
                  </a:lnTo>
                  <a:lnTo>
                    <a:pt x="2084800" y="101282"/>
                  </a:lnTo>
                  <a:lnTo>
                    <a:pt x="2101722" y="107569"/>
                  </a:lnTo>
                  <a:lnTo>
                    <a:pt x="2086991" y="170942"/>
                  </a:lnTo>
                  <a:lnTo>
                    <a:pt x="2080006" y="170942"/>
                  </a:lnTo>
                  <a:lnTo>
                    <a:pt x="2071673" y="165111"/>
                  </a:lnTo>
                  <a:lnTo>
                    <a:pt x="2062495" y="159829"/>
                  </a:lnTo>
                  <a:lnTo>
                    <a:pt x="2018887" y="145224"/>
                  </a:lnTo>
                  <a:lnTo>
                    <a:pt x="1995551" y="143256"/>
                  </a:lnTo>
                  <a:lnTo>
                    <a:pt x="1983432" y="143638"/>
                  </a:lnTo>
                  <a:lnTo>
                    <a:pt x="1942338" y="159765"/>
                  </a:lnTo>
                  <a:lnTo>
                    <a:pt x="1942338" y="168275"/>
                  </a:lnTo>
                  <a:lnTo>
                    <a:pt x="1942338" y="174878"/>
                  </a:lnTo>
                  <a:lnTo>
                    <a:pt x="1979580" y="191424"/>
                  </a:lnTo>
                  <a:lnTo>
                    <a:pt x="1991486" y="194183"/>
                  </a:lnTo>
                  <a:lnTo>
                    <a:pt x="2013539" y="199659"/>
                  </a:lnTo>
                  <a:lnTo>
                    <a:pt x="2059813" y="220090"/>
                  </a:lnTo>
                  <a:lnTo>
                    <a:pt x="2080768" y="263906"/>
                  </a:lnTo>
                  <a:lnTo>
                    <a:pt x="2078362" y="283763"/>
                  </a:lnTo>
                  <a:lnTo>
                    <a:pt x="2059122" y="316859"/>
                  </a:lnTo>
                  <a:lnTo>
                    <a:pt x="2021431" y="340647"/>
                  </a:lnTo>
                  <a:lnTo>
                    <a:pt x="1969527" y="352700"/>
                  </a:lnTo>
                  <a:lnTo>
                    <a:pt x="1938528" y="354202"/>
                  </a:lnTo>
                  <a:lnTo>
                    <a:pt x="1922571" y="353841"/>
                  </a:lnTo>
                  <a:lnTo>
                    <a:pt x="1876297" y="348234"/>
                  </a:lnTo>
                  <a:lnTo>
                    <a:pt x="1838954" y="338018"/>
                  </a:lnTo>
                  <a:lnTo>
                    <a:pt x="1830070" y="334137"/>
                  </a:lnTo>
                  <a:lnTo>
                    <a:pt x="1845436" y="268097"/>
                  </a:lnTo>
                  <a:lnTo>
                    <a:pt x="1852803" y="268097"/>
                  </a:lnTo>
                  <a:lnTo>
                    <a:pt x="1856105" y="270890"/>
                  </a:lnTo>
                  <a:lnTo>
                    <a:pt x="1860295" y="274065"/>
                  </a:lnTo>
                  <a:lnTo>
                    <a:pt x="1865248" y="277495"/>
                  </a:lnTo>
                  <a:lnTo>
                    <a:pt x="1870202" y="280924"/>
                  </a:lnTo>
                  <a:lnTo>
                    <a:pt x="1877314" y="284480"/>
                  </a:lnTo>
                  <a:lnTo>
                    <a:pt x="1886584" y="288163"/>
                  </a:lnTo>
                  <a:lnTo>
                    <a:pt x="1892728" y="290641"/>
                  </a:lnTo>
                  <a:lnTo>
                    <a:pt x="1930336" y="299799"/>
                  </a:lnTo>
                  <a:lnTo>
                    <a:pt x="1947798" y="300736"/>
                  </a:lnTo>
                  <a:lnTo>
                    <a:pt x="1960489" y="300333"/>
                  </a:lnTo>
                  <a:lnTo>
                    <a:pt x="1997456" y="290322"/>
                  </a:lnTo>
                  <a:lnTo>
                    <a:pt x="2001901" y="284352"/>
                  </a:lnTo>
                  <a:lnTo>
                    <a:pt x="2001901" y="276606"/>
                  </a:lnTo>
                  <a:lnTo>
                    <a:pt x="2001901" y="270637"/>
                  </a:lnTo>
                  <a:lnTo>
                    <a:pt x="1966335" y="254638"/>
                  </a:lnTo>
                  <a:lnTo>
                    <a:pt x="1952497" y="251333"/>
                  </a:lnTo>
                  <a:lnTo>
                    <a:pt x="1928899" y="245117"/>
                  </a:lnTo>
                  <a:lnTo>
                    <a:pt x="1882394" y="222758"/>
                  </a:lnTo>
                  <a:lnTo>
                    <a:pt x="1863470" y="180975"/>
                  </a:lnTo>
                  <a:lnTo>
                    <a:pt x="1865850" y="160928"/>
                  </a:lnTo>
                  <a:lnTo>
                    <a:pt x="1884848" y="127504"/>
                  </a:lnTo>
                  <a:lnTo>
                    <a:pt x="1922087" y="103485"/>
                  </a:lnTo>
                  <a:lnTo>
                    <a:pt x="1973470" y="91205"/>
                  </a:lnTo>
                  <a:lnTo>
                    <a:pt x="2004186" y="89662"/>
                  </a:lnTo>
                  <a:close/>
                </a:path>
                <a:path w="6054090" h="439419">
                  <a:moveTo>
                    <a:pt x="1115695" y="89662"/>
                  </a:moveTo>
                  <a:lnTo>
                    <a:pt x="1157860" y="92876"/>
                  </a:lnTo>
                  <a:lnTo>
                    <a:pt x="1196308" y="101282"/>
                  </a:lnTo>
                  <a:lnTo>
                    <a:pt x="1213231" y="107569"/>
                  </a:lnTo>
                  <a:lnTo>
                    <a:pt x="1198499" y="170942"/>
                  </a:lnTo>
                  <a:lnTo>
                    <a:pt x="1191514" y="170942"/>
                  </a:lnTo>
                  <a:lnTo>
                    <a:pt x="1183181" y="165111"/>
                  </a:lnTo>
                  <a:lnTo>
                    <a:pt x="1174003" y="159829"/>
                  </a:lnTo>
                  <a:lnTo>
                    <a:pt x="1130395" y="145224"/>
                  </a:lnTo>
                  <a:lnTo>
                    <a:pt x="1107058" y="143256"/>
                  </a:lnTo>
                  <a:lnTo>
                    <a:pt x="1094940" y="143638"/>
                  </a:lnTo>
                  <a:lnTo>
                    <a:pt x="1053845" y="159765"/>
                  </a:lnTo>
                  <a:lnTo>
                    <a:pt x="1053845" y="168275"/>
                  </a:lnTo>
                  <a:lnTo>
                    <a:pt x="1053845" y="174878"/>
                  </a:lnTo>
                  <a:lnTo>
                    <a:pt x="1091088" y="191424"/>
                  </a:lnTo>
                  <a:lnTo>
                    <a:pt x="1102995" y="194183"/>
                  </a:lnTo>
                  <a:lnTo>
                    <a:pt x="1125047" y="199659"/>
                  </a:lnTo>
                  <a:lnTo>
                    <a:pt x="1171320" y="220090"/>
                  </a:lnTo>
                  <a:lnTo>
                    <a:pt x="1192276" y="263906"/>
                  </a:lnTo>
                  <a:lnTo>
                    <a:pt x="1189870" y="283763"/>
                  </a:lnTo>
                  <a:lnTo>
                    <a:pt x="1170630" y="316859"/>
                  </a:lnTo>
                  <a:lnTo>
                    <a:pt x="1132939" y="340647"/>
                  </a:lnTo>
                  <a:lnTo>
                    <a:pt x="1081035" y="352700"/>
                  </a:lnTo>
                  <a:lnTo>
                    <a:pt x="1050036" y="354202"/>
                  </a:lnTo>
                  <a:lnTo>
                    <a:pt x="1034079" y="353841"/>
                  </a:lnTo>
                  <a:lnTo>
                    <a:pt x="987806" y="348234"/>
                  </a:lnTo>
                  <a:lnTo>
                    <a:pt x="950462" y="338018"/>
                  </a:lnTo>
                  <a:lnTo>
                    <a:pt x="941577" y="334137"/>
                  </a:lnTo>
                  <a:lnTo>
                    <a:pt x="956944" y="268097"/>
                  </a:lnTo>
                  <a:lnTo>
                    <a:pt x="964311" y="268097"/>
                  </a:lnTo>
                  <a:lnTo>
                    <a:pt x="967613" y="270890"/>
                  </a:lnTo>
                  <a:lnTo>
                    <a:pt x="971804" y="274065"/>
                  </a:lnTo>
                  <a:lnTo>
                    <a:pt x="976757" y="277495"/>
                  </a:lnTo>
                  <a:lnTo>
                    <a:pt x="981710" y="280924"/>
                  </a:lnTo>
                  <a:lnTo>
                    <a:pt x="988821" y="284480"/>
                  </a:lnTo>
                  <a:lnTo>
                    <a:pt x="998093" y="288163"/>
                  </a:lnTo>
                  <a:lnTo>
                    <a:pt x="1004236" y="290641"/>
                  </a:lnTo>
                  <a:lnTo>
                    <a:pt x="1041844" y="299799"/>
                  </a:lnTo>
                  <a:lnTo>
                    <a:pt x="1059307" y="300736"/>
                  </a:lnTo>
                  <a:lnTo>
                    <a:pt x="1071997" y="300333"/>
                  </a:lnTo>
                  <a:lnTo>
                    <a:pt x="1108964" y="290322"/>
                  </a:lnTo>
                  <a:lnTo>
                    <a:pt x="1113408" y="284352"/>
                  </a:lnTo>
                  <a:lnTo>
                    <a:pt x="1113408" y="276606"/>
                  </a:lnTo>
                  <a:lnTo>
                    <a:pt x="1113408" y="270637"/>
                  </a:lnTo>
                  <a:lnTo>
                    <a:pt x="1077843" y="254638"/>
                  </a:lnTo>
                  <a:lnTo>
                    <a:pt x="1064006" y="251333"/>
                  </a:lnTo>
                  <a:lnTo>
                    <a:pt x="1040407" y="245117"/>
                  </a:lnTo>
                  <a:lnTo>
                    <a:pt x="993901" y="222758"/>
                  </a:lnTo>
                  <a:lnTo>
                    <a:pt x="974979" y="180975"/>
                  </a:lnTo>
                  <a:lnTo>
                    <a:pt x="977358" y="160928"/>
                  </a:lnTo>
                  <a:lnTo>
                    <a:pt x="996356" y="127504"/>
                  </a:lnTo>
                  <a:lnTo>
                    <a:pt x="1033595" y="103485"/>
                  </a:lnTo>
                  <a:lnTo>
                    <a:pt x="1084978" y="91205"/>
                  </a:lnTo>
                  <a:lnTo>
                    <a:pt x="1115695" y="89662"/>
                  </a:lnTo>
                  <a:close/>
                </a:path>
                <a:path w="6054090" h="439419">
                  <a:moveTo>
                    <a:pt x="849757" y="89662"/>
                  </a:moveTo>
                  <a:lnTo>
                    <a:pt x="891922" y="98877"/>
                  </a:lnTo>
                  <a:lnTo>
                    <a:pt x="919835" y="138691"/>
                  </a:lnTo>
                  <a:lnTo>
                    <a:pt x="921004" y="153288"/>
                  </a:lnTo>
                  <a:lnTo>
                    <a:pt x="921004" y="157861"/>
                  </a:lnTo>
                  <a:lnTo>
                    <a:pt x="920750" y="162687"/>
                  </a:lnTo>
                  <a:lnTo>
                    <a:pt x="920114" y="167894"/>
                  </a:lnTo>
                  <a:lnTo>
                    <a:pt x="919480" y="173100"/>
                  </a:lnTo>
                  <a:lnTo>
                    <a:pt x="918591" y="178435"/>
                  </a:lnTo>
                  <a:lnTo>
                    <a:pt x="917194" y="184150"/>
                  </a:lnTo>
                  <a:lnTo>
                    <a:pt x="879856" y="347345"/>
                  </a:lnTo>
                  <a:lnTo>
                    <a:pt x="798449" y="347345"/>
                  </a:lnTo>
                  <a:lnTo>
                    <a:pt x="826896" y="223012"/>
                  </a:lnTo>
                  <a:lnTo>
                    <a:pt x="829056" y="213740"/>
                  </a:lnTo>
                  <a:lnTo>
                    <a:pt x="830580" y="205867"/>
                  </a:lnTo>
                  <a:lnTo>
                    <a:pt x="831850" y="199389"/>
                  </a:lnTo>
                  <a:lnTo>
                    <a:pt x="832993" y="192786"/>
                  </a:lnTo>
                  <a:lnTo>
                    <a:pt x="833627" y="186689"/>
                  </a:lnTo>
                  <a:lnTo>
                    <a:pt x="833627" y="180975"/>
                  </a:lnTo>
                  <a:lnTo>
                    <a:pt x="833627" y="171323"/>
                  </a:lnTo>
                  <a:lnTo>
                    <a:pt x="799211" y="153162"/>
                  </a:lnTo>
                  <a:lnTo>
                    <a:pt x="792733" y="153162"/>
                  </a:lnTo>
                  <a:lnTo>
                    <a:pt x="756539" y="165762"/>
                  </a:lnTo>
                  <a:lnTo>
                    <a:pt x="708151" y="347345"/>
                  </a:lnTo>
                  <a:lnTo>
                    <a:pt x="627252" y="347345"/>
                  </a:lnTo>
                  <a:lnTo>
                    <a:pt x="685164" y="96647"/>
                  </a:lnTo>
                  <a:lnTo>
                    <a:pt x="766063" y="96647"/>
                  </a:lnTo>
                  <a:lnTo>
                    <a:pt x="759460" y="124333"/>
                  </a:lnTo>
                  <a:lnTo>
                    <a:pt x="771578" y="116611"/>
                  </a:lnTo>
                  <a:lnTo>
                    <a:pt x="815145" y="94805"/>
                  </a:lnTo>
                  <a:lnTo>
                    <a:pt x="837711" y="90233"/>
                  </a:lnTo>
                  <a:lnTo>
                    <a:pt x="849757" y="89662"/>
                  </a:lnTo>
                  <a:close/>
                </a:path>
                <a:path w="6054090" h="439419">
                  <a:moveTo>
                    <a:pt x="2971165" y="89535"/>
                  </a:moveTo>
                  <a:lnTo>
                    <a:pt x="3022314" y="93360"/>
                  </a:lnTo>
                  <a:lnTo>
                    <a:pt x="3069726" y="113666"/>
                  </a:lnTo>
                  <a:lnTo>
                    <a:pt x="3085210" y="152653"/>
                  </a:lnTo>
                  <a:lnTo>
                    <a:pt x="3085210" y="155701"/>
                  </a:lnTo>
                  <a:lnTo>
                    <a:pt x="3082417" y="176784"/>
                  </a:lnTo>
                  <a:lnTo>
                    <a:pt x="3043047" y="347345"/>
                  </a:lnTo>
                  <a:lnTo>
                    <a:pt x="2963164" y="347345"/>
                  </a:lnTo>
                  <a:lnTo>
                    <a:pt x="2969260" y="320801"/>
                  </a:lnTo>
                  <a:lnTo>
                    <a:pt x="2964307" y="324103"/>
                  </a:lnTo>
                  <a:lnTo>
                    <a:pt x="2958084" y="328040"/>
                  </a:lnTo>
                  <a:lnTo>
                    <a:pt x="2950972" y="332739"/>
                  </a:lnTo>
                  <a:lnTo>
                    <a:pt x="2943860" y="337312"/>
                  </a:lnTo>
                  <a:lnTo>
                    <a:pt x="2907665" y="351536"/>
                  </a:lnTo>
                  <a:lnTo>
                    <a:pt x="2877311" y="354202"/>
                  </a:lnTo>
                  <a:lnTo>
                    <a:pt x="2862333" y="353107"/>
                  </a:lnTo>
                  <a:lnTo>
                    <a:pt x="2826258" y="336676"/>
                  </a:lnTo>
                  <a:lnTo>
                    <a:pt x="2806446" y="290957"/>
                  </a:lnTo>
                  <a:lnTo>
                    <a:pt x="2807327" y="276667"/>
                  </a:lnTo>
                  <a:lnTo>
                    <a:pt x="2820543" y="240537"/>
                  </a:lnTo>
                  <a:lnTo>
                    <a:pt x="2849225" y="214284"/>
                  </a:lnTo>
                  <a:lnTo>
                    <a:pt x="2890567" y="197643"/>
                  </a:lnTo>
                  <a:lnTo>
                    <a:pt x="2942080" y="188475"/>
                  </a:lnTo>
                  <a:lnTo>
                    <a:pt x="2980890" y="184665"/>
                  </a:lnTo>
                  <a:lnTo>
                    <a:pt x="3001391" y="183261"/>
                  </a:lnTo>
                  <a:lnTo>
                    <a:pt x="3001518" y="182372"/>
                  </a:lnTo>
                  <a:lnTo>
                    <a:pt x="3001898" y="180848"/>
                  </a:lnTo>
                  <a:lnTo>
                    <a:pt x="3002280" y="178943"/>
                  </a:lnTo>
                  <a:lnTo>
                    <a:pt x="3002788" y="176911"/>
                  </a:lnTo>
                  <a:lnTo>
                    <a:pt x="3003042" y="174625"/>
                  </a:lnTo>
                  <a:lnTo>
                    <a:pt x="3003042" y="172085"/>
                  </a:lnTo>
                  <a:lnTo>
                    <a:pt x="2970006" y="145113"/>
                  </a:lnTo>
                  <a:lnTo>
                    <a:pt x="2944368" y="143510"/>
                  </a:lnTo>
                  <a:lnTo>
                    <a:pt x="2934200" y="143936"/>
                  </a:lnTo>
                  <a:lnTo>
                    <a:pt x="2889291" y="153433"/>
                  </a:lnTo>
                  <a:lnTo>
                    <a:pt x="2864485" y="161417"/>
                  </a:lnTo>
                  <a:lnTo>
                    <a:pt x="2857119" y="161417"/>
                  </a:lnTo>
                  <a:lnTo>
                    <a:pt x="2868930" y="101981"/>
                  </a:lnTo>
                  <a:lnTo>
                    <a:pt x="2912491" y="93980"/>
                  </a:lnTo>
                  <a:lnTo>
                    <a:pt x="2956567" y="89800"/>
                  </a:lnTo>
                  <a:lnTo>
                    <a:pt x="2971165" y="89535"/>
                  </a:lnTo>
                  <a:close/>
                </a:path>
                <a:path w="6054090" h="439419">
                  <a:moveTo>
                    <a:pt x="5346573" y="88773"/>
                  </a:moveTo>
                  <a:lnTo>
                    <a:pt x="5396198" y="95424"/>
                  </a:lnTo>
                  <a:lnTo>
                    <a:pt x="5432679" y="115315"/>
                  </a:lnTo>
                  <a:lnTo>
                    <a:pt x="5454967" y="146780"/>
                  </a:lnTo>
                  <a:lnTo>
                    <a:pt x="5462397" y="188340"/>
                  </a:lnTo>
                  <a:lnTo>
                    <a:pt x="5461658" y="205751"/>
                  </a:lnTo>
                  <a:lnTo>
                    <a:pt x="5450586" y="254508"/>
                  </a:lnTo>
                  <a:lnTo>
                    <a:pt x="5427458" y="295745"/>
                  </a:lnTo>
                  <a:lnTo>
                    <a:pt x="5393213" y="327723"/>
                  </a:lnTo>
                  <a:lnTo>
                    <a:pt x="5350188" y="348180"/>
                  </a:lnTo>
                  <a:lnTo>
                    <a:pt x="5296789" y="355092"/>
                  </a:lnTo>
                  <a:lnTo>
                    <a:pt x="5270406" y="353425"/>
                  </a:lnTo>
                  <a:lnTo>
                    <a:pt x="5227405" y="340090"/>
                  </a:lnTo>
                  <a:lnTo>
                    <a:pt x="5197734" y="313707"/>
                  </a:lnTo>
                  <a:lnTo>
                    <a:pt x="5182824" y="276611"/>
                  </a:lnTo>
                  <a:lnTo>
                    <a:pt x="5180965" y="254253"/>
                  </a:lnTo>
                  <a:lnTo>
                    <a:pt x="5181655" y="237704"/>
                  </a:lnTo>
                  <a:lnTo>
                    <a:pt x="5192014" y="190626"/>
                  </a:lnTo>
                  <a:lnTo>
                    <a:pt x="5214874" y="149443"/>
                  </a:lnTo>
                  <a:lnTo>
                    <a:pt x="5248767" y="117316"/>
                  </a:lnTo>
                  <a:lnTo>
                    <a:pt x="5293137" y="96166"/>
                  </a:lnTo>
                  <a:lnTo>
                    <a:pt x="5346573" y="88773"/>
                  </a:lnTo>
                  <a:close/>
                </a:path>
                <a:path w="6054090" h="439419">
                  <a:moveTo>
                    <a:pt x="4298823" y="88773"/>
                  </a:moveTo>
                  <a:lnTo>
                    <a:pt x="4347956" y="94472"/>
                  </a:lnTo>
                  <a:lnTo>
                    <a:pt x="4383278" y="111506"/>
                  </a:lnTo>
                  <a:lnTo>
                    <a:pt x="4410067" y="157672"/>
                  </a:lnTo>
                  <a:lnTo>
                    <a:pt x="4411853" y="178435"/>
                  </a:lnTo>
                  <a:lnTo>
                    <a:pt x="4411662" y="186007"/>
                  </a:lnTo>
                  <a:lnTo>
                    <a:pt x="4403161" y="229887"/>
                  </a:lnTo>
                  <a:lnTo>
                    <a:pt x="4400804" y="237109"/>
                  </a:lnTo>
                  <a:lnTo>
                    <a:pt x="4214241" y="237109"/>
                  </a:lnTo>
                  <a:lnTo>
                    <a:pt x="4214241" y="237998"/>
                  </a:lnTo>
                  <a:lnTo>
                    <a:pt x="4214241" y="242188"/>
                  </a:lnTo>
                  <a:lnTo>
                    <a:pt x="4215385" y="254525"/>
                  </a:lnTo>
                  <a:lnTo>
                    <a:pt x="4243016" y="289510"/>
                  </a:lnTo>
                  <a:lnTo>
                    <a:pt x="4288790" y="297814"/>
                  </a:lnTo>
                  <a:lnTo>
                    <a:pt x="4301841" y="297245"/>
                  </a:lnTo>
                  <a:lnTo>
                    <a:pt x="4350256" y="284255"/>
                  </a:lnTo>
                  <a:lnTo>
                    <a:pt x="4379849" y="268986"/>
                  </a:lnTo>
                  <a:lnTo>
                    <a:pt x="4388866" y="268986"/>
                  </a:lnTo>
                  <a:lnTo>
                    <a:pt x="4373880" y="333501"/>
                  </a:lnTo>
                  <a:lnTo>
                    <a:pt x="4337286" y="346092"/>
                  </a:lnTo>
                  <a:lnTo>
                    <a:pt x="4297711" y="352933"/>
                  </a:lnTo>
                  <a:lnTo>
                    <a:pt x="4269232" y="354202"/>
                  </a:lnTo>
                  <a:lnTo>
                    <a:pt x="4239039" y="352438"/>
                  </a:lnTo>
                  <a:lnTo>
                    <a:pt x="4189561" y="338290"/>
                  </a:lnTo>
                  <a:lnTo>
                    <a:pt x="4155057" y="310332"/>
                  </a:lnTo>
                  <a:lnTo>
                    <a:pt x="4137669" y="271089"/>
                  </a:lnTo>
                  <a:lnTo>
                    <a:pt x="4135501" y="247396"/>
                  </a:lnTo>
                  <a:lnTo>
                    <a:pt x="4136195" y="230681"/>
                  </a:lnTo>
                  <a:lnTo>
                    <a:pt x="4146804" y="184658"/>
                  </a:lnTo>
                  <a:lnTo>
                    <a:pt x="4169574" y="145653"/>
                  </a:lnTo>
                  <a:lnTo>
                    <a:pt x="4202842" y="115585"/>
                  </a:lnTo>
                  <a:lnTo>
                    <a:pt x="4246870" y="95738"/>
                  </a:lnTo>
                  <a:lnTo>
                    <a:pt x="4280727" y="89554"/>
                  </a:lnTo>
                  <a:lnTo>
                    <a:pt x="4298823" y="88773"/>
                  </a:lnTo>
                  <a:close/>
                </a:path>
                <a:path w="6054090" h="439419">
                  <a:moveTo>
                    <a:pt x="1395602" y="88773"/>
                  </a:moveTo>
                  <a:lnTo>
                    <a:pt x="1444736" y="94472"/>
                  </a:lnTo>
                  <a:lnTo>
                    <a:pt x="1480058" y="111506"/>
                  </a:lnTo>
                  <a:lnTo>
                    <a:pt x="1506847" y="157672"/>
                  </a:lnTo>
                  <a:lnTo>
                    <a:pt x="1508633" y="178435"/>
                  </a:lnTo>
                  <a:lnTo>
                    <a:pt x="1508442" y="186007"/>
                  </a:lnTo>
                  <a:lnTo>
                    <a:pt x="1499941" y="229887"/>
                  </a:lnTo>
                  <a:lnTo>
                    <a:pt x="1497583" y="237109"/>
                  </a:lnTo>
                  <a:lnTo>
                    <a:pt x="1311020" y="237109"/>
                  </a:lnTo>
                  <a:lnTo>
                    <a:pt x="1311020" y="237998"/>
                  </a:lnTo>
                  <a:lnTo>
                    <a:pt x="1311020" y="242188"/>
                  </a:lnTo>
                  <a:lnTo>
                    <a:pt x="1312165" y="254525"/>
                  </a:lnTo>
                  <a:lnTo>
                    <a:pt x="1339796" y="289510"/>
                  </a:lnTo>
                  <a:lnTo>
                    <a:pt x="1385570" y="297814"/>
                  </a:lnTo>
                  <a:lnTo>
                    <a:pt x="1398621" y="297245"/>
                  </a:lnTo>
                  <a:lnTo>
                    <a:pt x="1447036" y="284255"/>
                  </a:lnTo>
                  <a:lnTo>
                    <a:pt x="1476629" y="268986"/>
                  </a:lnTo>
                  <a:lnTo>
                    <a:pt x="1485645" y="268986"/>
                  </a:lnTo>
                  <a:lnTo>
                    <a:pt x="1470660" y="333501"/>
                  </a:lnTo>
                  <a:lnTo>
                    <a:pt x="1434066" y="346092"/>
                  </a:lnTo>
                  <a:lnTo>
                    <a:pt x="1394491" y="352933"/>
                  </a:lnTo>
                  <a:lnTo>
                    <a:pt x="1366012" y="354202"/>
                  </a:lnTo>
                  <a:lnTo>
                    <a:pt x="1335819" y="352438"/>
                  </a:lnTo>
                  <a:lnTo>
                    <a:pt x="1286341" y="338290"/>
                  </a:lnTo>
                  <a:lnTo>
                    <a:pt x="1251837" y="310332"/>
                  </a:lnTo>
                  <a:lnTo>
                    <a:pt x="1234449" y="271089"/>
                  </a:lnTo>
                  <a:lnTo>
                    <a:pt x="1232281" y="247396"/>
                  </a:lnTo>
                  <a:lnTo>
                    <a:pt x="1232975" y="230681"/>
                  </a:lnTo>
                  <a:lnTo>
                    <a:pt x="1243583" y="184658"/>
                  </a:lnTo>
                  <a:lnTo>
                    <a:pt x="1266354" y="145653"/>
                  </a:lnTo>
                  <a:lnTo>
                    <a:pt x="1299622" y="115585"/>
                  </a:lnTo>
                  <a:lnTo>
                    <a:pt x="1343650" y="95738"/>
                  </a:lnTo>
                  <a:lnTo>
                    <a:pt x="1377507" y="89554"/>
                  </a:lnTo>
                  <a:lnTo>
                    <a:pt x="1395602" y="88773"/>
                  </a:lnTo>
                  <a:close/>
                </a:path>
                <a:path w="6054090" h="439419">
                  <a:moveTo>
                    <a:pt x="486537" y="88773"/>
                  </a:moveTo>
                  <a:lnTo>
                    <a:pt x="536162" y="95424"/>
                  </a:lnTo>
                  <a:lnTo>
                    <a:pt x="572643" y="115315"/>
                  </a:lnTo>
                  <a:lnTo>
                    <a:pt x="594931" y="146780"/>
                  </a:lnTo>
                  <a:lnTo>
                    <a:pt x="602361" y="188340"/>
                  </a:lnTo>
                  <a:lnTo>
                    <a:pt x="601622" y="205751"/>
                  </a:lnTo>
                  <a:lnTo>
                    <a:pt x="590550" y="254508"/>
                  </a:lnTo>
                  <a:lnTo>
                    <a:pt x="567422" y="295745"/>
                  </a:lnTo>
                  <a:lnTo>
                    <a:pt x="533177" y="327723"/>
                  </a:lnTo>
                  <a:lnTo>
                    <a:pt x="490152" y="348180"/>
                  </a:lnTo>
                  <a:lnTo>
                    <a:pt x="436752" y="355092"/>
                  </a:lnTo>
                  <a:lnTo>
                    <a:pt x="410370" y="353425"/>
                  </a:lnTo>
                  <a:lnTo>
                    <a:pt x="367369" y="340090"/>
                  </a:lnTo>
                  <a:lnTo>
                    <a:pt x="337698" y="313707"/>
                  </a:lnTo>
                  <a:lnTo>
                    <a:pt x="322788" y="276611"/>
                  </a:lnTo>
                  <a:lnTo>
                    <a:pt x="320929" y="254253"/>
                  </a:lnTo>
                  <a:lnTo>
                    <a:pt x="321619" y="237704"/>
                  </a:lnTo>
                  <a:lnTo>
                    <a:pt x="331977" y="190626"/>
                  </a:lnTo>
                  <a:lnTo>
                    <a:pt x="354838" y="149443"/>
                  </a:lnTo>
                  <a:lnTo>
                    <a:pt x="388731" y="117316"/>
                  </a:lnTo>
                  <a:lnTo>
                    <a:pt x="433101" y="96166"/>
                  </a:lnTo>
                  <a:lnTo>
                    <a:pt x="486537" y="88773"/>
                  </a:lnTo>
                  <a:close/>
                </a:path>
                <a:path w="6054090" h="439419">
                  <a:moveTo>
                    <a:pt x="3194811" y="25019"/>
                  </a:moveTo>
                  <a:lnTo>
                    <a:pt x="3275456" y="25019"/>
                  </a:lnTo>
                  <a:lnTo>
                    <a:pt x="3259074" y="96647"/>
                  </a:lnTo>
                  <a:lnTo>
                    <a:pt x="3334257" y="96647"/>
                  </a:lnTo>
                  <a:lnTo>
                    <a:pt x="3322066" y="149606"/>
                  </a:lnTo>
                  <a:lnTo>
                    <a:pt x="3246882" y="149606"/>
                  </a:lnTo>
                  <a:lnTo>
                    <a:pt x="3225927" y="239902"/>
                  </a:lnTo>
                  <a:lnTo>
                    <a:pt x="3224403" y="246252"/>
                  </a:lnTo>
                  <a:lnTo>
                    <a:pt x="3223006" y="252475"/>
                  </a:lnTo>
                  <a:lnTo>
                    <a:pt x="3221609" y="258825"/>
                  </a:lnTo>
                  <a:lnTo>
                    <a:pt x="3220211" y="265175"/>
                  </a:lnTo>
                  <a:lnTo>
                    <a:pt x="3219577" y="270510"/>
                  </a:lnTo>
                  <a:lnTo>
                    <a:pt x="3219577" y="274955"/>
                  </a:lnTo>
                  <a:lnTo>
                    <a:pt x="3219577" y="283972"/>
                  </a:lnTo>
                  <a:lnTo>
                    <a:pt x="3221990" y="290195"/>
                  </a:lnTo>
                  <a:lnTo>
                    <a:pt x="3227070" y="293624"/>
                  </a:lnTo>
                  <a:lnTo>
                    <a:pt x="3232022" y="297180"/>
                  </a:lnTo>
                  <a:lnTo>
                    <a:pt x="3239770" y="298831"/>
                  </a:lnTo>
                  <a:lnTo>
                    <a:pt x="3250057" y="298831"/>
                  </a:lnTo>
                  <a:lnTo>
                    <a:pt x="3254248" y="298831"/>
                  </a:lnTo>
                  <a:lnTo>
                    <a:pt x="3282696" y="291338"/>
                  </a:lnTo>
                  <a:lnTo>
                    <a:pt x="3289427" y="291338"/>
                  </a:lnTo>
                  <a:lnTo>
                    <a:pt x="3276854" y="345059"/>
                  </a:lnTo>
                  <a:lnTo>
                    <a:pt x="3231642" y="351821"/>
                  </a:lnTo>
                  <a:lnTo>
                    <a:pt x="3212084" y="352298"/>
                  </a:lnTo>
                  <a:lnTo>
                    <a:pt x="3192722" y="351438"/>
                  </a:lnTo>
                  <a:lnTo>
                    <a:pt x="3152521" y="338455"/>
                  </a:lnTo>
                  <a:lnTo>
                    <a:pt x="3134614" y="297814"/>
                  </a:lnTo>
                  <a:lnTo>
                    <a:pt x="3134614" y="292988"/>
                  </a:lnTo>
                  <a:lnTo>
                    <a:pt x="3134995" y="288417"/>
                  </a:lnTo>
                  <a:lnTo>
                    <a:pt x="3135757" y="283972"/>
                  </a:lnTo>
                  <a:lnTo>
                    <a:pt x="3136519" y="279526"/>
                  </a:lnTo>
                  <a:lnTo>
                    <a:pt x="3137535" y="274320"/>
                  </a:lnTo>
                  <a:lnTo>
                    <a:pt x="3138678" y="268350"/>
                  </a:lnTo>
                  <a:lnTo>
                    <a:pt x="3166110" y="149606"/>
                  </a:lnTo>
                  <a:lnTo>
                    <a:pt x="3132835" y="149606"/>
                  </a:lnTo>
                  <a:lnTo>
                    <a:pt x="3145155" y="96647"/>
                  </a:lnTo>
                  <a:lnTo>
                    <a:pt x="3178302" y="96647"/>
                  </a:lnTo>
                  <a:lnTo>
                    <a:pt x="3194811" y="25019"/>
                  </a:lnTo>
                  <a:close/>
                </a:path>
                <a:path w="6054090" h="439419">
                  <a:moveTo>
                    <a:pt x="208533" y="8509"/>
                  </a:moveTo>
                  <a:lnTo>
                    <a:pt x="257290" y="12420"/>
                  </a:lnTo>
                  <a:lnTo>
                    <a:pt x="300370" y="24177"/>
                  </a:lnTo>
                  <a:lnTo>
                    <a:pt x="325500" y="36195"/>
                  </a:lnTo>
                  <a:lnTo>
                    <a:pt x="305816" y="116712"/>
                  </a:lnTo>
                  <a:lnTo>
                    <a:pt x="296037" y="116712"/>
                  </a:lnTo>
                  <a:lnTo>
                    <a:pt x="285412" y="106116"/>
                  </a:lnTo>
                  <a:lnTo>
                    <a:pt x="274859" y="96996"/>
                  </a:lnTo>
                  <a:lnTo>
                    <a:pt x="230981" y="75184"/>
                  </a:lnTo>
                  <a:lnTo>
                    <a:pt x="204469" y="72517"/>
                  </a:lnTo>
                  <a:lnTo>
                    <a:pt x="180685" y="75017"/>
                  </a:lnTo>
                  <a:lnTo>
                    <a:pt x="139640" y="95019"/>
                  </a:lnTo>
                  <a:lnTo>
                    <a:pt x="108332" y="133828"/>
                  </a:lnTo>
                  <a:lnTo>
                    <a:pt x="92192" y="184727"/>
                  </a:lnTo>
                  <a:lnTo>
                    <a:pt x="90169" y="214249"/>
                  </a:lnTo>
                  <a:lnTo>
                    <a:pt x="91289" y="232777"/>
                  </a:lnTo>
                  <a:lnTo>
                    <a:pt x="108076" y="271907"/>
                  </a:lnTo>
                  <a:lnTo>
                    <a:pt x="144135" y="288587"/>
                  </a:lnTo>
                  <a:lnTo>
                    <a:pt x="160274" y="289687"/>
                  </a:lnTo>
                  <a:lnTo>
                    <a:pt x="175464" y="288923"/>
                  </a:lnTo>
                  <a:lnTo>
                    <a:pt x="218058" y="277368"/>
                  </a:lnTo>
                  <a:lnTo>
                    <a:pt x="256974" y="254936"/>
                  </a:lnTo>
                  <a:lnTo>
                    <a:pt x="269239" y="245745"/>
                  </a:lnTo>
                  <a:lnTo>
                    <a:pt x="278130" y="245745"/>
                  </a:lnTo>
                  <a:lnTo>
                    <a:pt x="258699" y="325247"/>
                  </a:lnTo>
                  <a:lnTo>
                    <a:pt x="251968" y="327913"/>
                  </a:lnTo>
                  <a:lnTo>
                    <a:pt x="244220" y="331088"/>
                  </a:lnTo>
                  <a:lnTo>
                    <a:pt x="201723" y="346408"/>
                  </a:lnTo>
                  <a:lnTo>
                    <a:pt x="162893" y="353187"/>
                  </a:lnTo>
                  <a:lnTo>
                    <a:pt x="140588" y="353822"/>
                  </a:lnTo>
                  <a:lnTo>
                    <a:pt x="108799" y="351750"/>
                  </a:lnTo>
                  <a:lnTo>
                    <a:pt x="56792" y="335176"/>
                  </a:lnTo>
                  <a:lnTo>
                    <a:pt x="20573" y="302313"/>
                  </a:lnTo>
                  <a:lnTo>
                    <a:pt x="2286" y="254827"/>
                  </a:lnTo>
                  <a:lnTo>
                    <a:pt x="0" y="225678"/>
                  </a:lnTo>
                  <a:lnTo>
                    <a:pt x="1002" y="201791"/>
                  </a:lnTo>
                  <a:lnTo>
                    <a:pt x="9054" y="157491"/>
                  </a:lnTo>
                  <a:lnTo>
                    <a:pt x="24987" y="117814"/>
                  </a:lnTo>
                  <a:lnTo>
                    <a:pt x="47275" y="83472"/>
                  </a:lnTo>
                  <a:lnTo>
                    <a:pt x="75227" y="55010"/>
                  </a:lnTo>
                  <a:lnTo>
                    <a:pt x="108461" y="33000"/>
                  </a:lnTo>
                  <a:lnTo>
                    <a:pt x="146722" y="17349"/>
                  </a:lnTo>
                  <a:lnTo>
                    <a:pt x="187438" y="9487"/>
                  </a:lnTo>
                  <a:lnTo>
                    <a:pt x="208533" y="8509"/>
                  </a:lnTo>
                  <a:close/>
                </a:path>
                <a:path w="6054090" h="439419">
                  <a:moveTo>
                    <a:pt x="3403092" y="0"/>
                  </a:moveTo>
                  <a:lnTo>
                    <a:pt x="3488308" y="0"/>
                  </a:lnTo>
                  <a:lnTo>
                    <a:pt x="3474339" y="60960"/>
                  </a:lnTo>
                  <a:lnTo>
                    <a:pt x="3388995" y="60960"/>
                  </a:lnTo>
                  <a:lnTo>
                    <a:pt x="3403092" y="0"/>
                  </a:lnTo>
                  <a:close/>
                </a:path>
                <a:path w="6054090" h="439419">
                  <a:moveTo>
                    <a:pt x="1765172" y="0"/>
                  </a:moveTo>
                  <a:lnTo>
                    <a:pt x="1846071" y="0"/>
                  </a:lnTo>
                  <a:lnTo>
                    <a:pt x="1765808" y="347345"/>
                  </a:lnTo>
                  <a:lnTo>
                    <a:pt x="1684908" y="347345"/>
                  </a:lnTo>
                  <a:lnTo>
                    <a:pt x="1765172" y="0"/>
                  </a:lnTo>
                  <a:close/>
                </a:path>
                <a:path w="6054090" h="439419">
                  <a:moveTo>
                    <a:pt x="1606295" y="0"/>
                  </a:moveTo>
                  <a:lnTo>
                    <a:pt x="1691513" y="0"/>
                  </a:lnTo>
                  <a:lnTo>
                    <a:pt x="1677543" y="60960"/>
                  </a:lnTo>
                  <a:lnTo>
                    <a:pt x="1592199" y="60960"/>
                  </a:lnTo>
                  <a:lnTo>
                    <a:pt x="1606295" y="0"/>
                  </a:lnTo>
                  <a:close/>
                </a:path>
              </a:pathLst>
            </a:custGeom>
            <a:ln w="10668">
              <a:solidFill>
                <a:srgbClr val="7C7C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692120" y="2790828"/>
            <a:ext cx="3343910" cy="391795"/>
            <a:chOff x="1168120" y="2790825"/>
            <a:chExt cx="3343910" cy="391795"/>
          </a:xfrm>
        </p:grpSpPr>
        <p:sp>
          <p:nvSpPr>
            <p:cNvPr id="18" name="object 18"/>
            <p:cNvSpPr/>
            <p:nvPr/>
          </p:nvSpPr>
          <p:spPr>
            <a:xfrm>
              <a:off x="1173454" y="2796158"/>
              <a:ext cx="3332622" cy="3810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45460" y="3046602"/>
              <a:ext cx="111251" cy="830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20820" y="2966465"/>
              <a:ext cx="127762" cy="15849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73454" y="2796158"/>
              <a:ext cx="3333115" cy="381000"/>
            </a:xfrm>
            <a:custGeom>
              <a:avLst/>
              <a:gdLst/>
              <a:ahLst/>
              <a:cxnLst/>
              <a:rect l="l" t="t" r="r" b="b"/>
              <a:pathLst>
                <a:path w="3333115" h="381000">
                  <a:moveTo>
                    <a:pt x="2897276" y="165862"/>
                  </a:moveTo>
                  <a:lnTo>
                    <a:pt x="2855493" y="179324"/>
                  </a:lnTo>
                  <a:lnTo>
                    <a:pt x="2829839" y="216788"/>
                  </a:lnTo>
                  <a:lnTo>
                    <a:pt x="2938551" y="216788"/>
                  </a:lnTo>
                  <a:lnTo>
                    <a:pt x="2938932" y="213994"/>
                  </a:lnTo>
                  <a:lnTo>
                    <a:pt x="2939313" y="211581"/>
                  </a:lnTo>
                  <a:lnTo>
                    <a:pt x="2939567" y="209295"/>
                  </a:lnTo>
                  <a:lnTo>
                    <a:pt x="2939694" y="207137"/>
                  </a:lnTo>
                  <a:lnTo>
                    <a:pt x="2939821" y="204724"/>
                  </a:lnTo>
                  <a:lnTo>
                    <a:pt x="2939821" y="202437"/>
                  </a:lnTo>
                  <a:lnTo>
                    <a:pt x="2915469" y="168227"/>
                  </a:lnTo>
                  <a:lnTo>
                    <a:pt x="2906968" y="166455"/>
                  </a:lnTo>
                  <a:lnTo>
                    <a:pt x="2897276" y="165862"/>
                  </a:lnTo>
                  <a:close/>
                </a:path>
                <a:path w="3333115" h="381000">
                  <a:moveTo>
                    <a:pt x="1274216" y="165862"/>
                  </a:moveTo>
                  <a:lnTo>
                    <a:pt x="1232433" y="179324"/>
                  </a:lnTo>
                  <a:lnTo>
                    <a:pt x="1206779" y="216788"/>
                  </a:lnTo>
                  <a:lnTo>
                    <a:pt x="1315491" y="216788"/>
                  </a:lnTo>
                  <a:lnTo>
                    <a:pt x="1315872" y="213994"/>
                  </a:lnTo>
                  <a:lnTo>
                    <a:pt x="1316253" y="211581"/>
                  </a:lnTo>
                  <a:lnTo>
                    <a:pt x="1316507" y="209295"/>
                  </a:lnTo>
                  <a:lnTo>
                    <a:pt x="1316634" y="207137"/>
                  </a:lnTo>
                  <a:lnTo>
                    <a:pt x="1316761" y="204724"/>
                  </a:lnTo>
                  <a:lnTo>
                    <a:pt x="1316761" y="202437"/>
                  </a:lnTo>
                  <a:lnTo>
                    <a:pt x="1292409" y="168227"/>
                  </a:lnTo>
                  <a:lnTo>
                    <a:pt x="1283908" y="166455"/>
                  </a:lnTo>
                  <a:lnTo>
                    <a:pt x="1274216" y="165862"/>
                  </a:lnTo>
                  <a:close/>
                </a:path>
                <a:path w="3333115" h="381000">
                  <a:moveTo>
                    <a:pt x="644804" y="165862"/>
                  </a:moveTo>
                  <a:lnTo>
                    <a:pt x="603021" y="179324"/>
                  </a:lnTo>
                  <a:lnTo>
                    <a:pt x="577367" y="216788"/>
                  </a:lnTo>
                  <a:lnTo>
                    <a:pt x="686079" y="216788"/>
                  </a:lnTo>
                  <a:lnTo>
                    <a:pt x="686460" y="213994"/>
                  </a:lnTo>
                  <a:lnTo>
                    <a:pt x="686841" y="211581"/>
                  </a:lnTo>
                  <a:lnTo>
                    <a:pt x="687095" y="209295"/>
                  </a:lnTo>
                  <a:lnTo>
                    <a:pt x="687222" y="207137"/>
                  </a:lnTo>
                  <a:lnTo>
                    <a:pt x="687349" y="204724"/>
                  </a:lnTo>
                  <a:lnTo>
                    <a:pt x="687349" y="202437"/>
                  </a:lnTo>
                  <a:lnTo>
                    <a:pt x="662997" y="168227"/>
                  </a:lnTo>
                  <a:lnTo>
                    <a:pt x="654496" y="166455"/>
                  </a:lnTo>
                  <a:lnTo>
                    <a:pt x="644804" y="165862"/>
                  </a:lnTo>
                  <a:close/>
                </a:path>
                <a:path w="3333115" h="381000">
                  <a:moveTo>
                    <a:pt x="2636799" y="123443"/>
                  </a:moveTo>
                  <a:lnTo>
                    <a:pt x="2717698" y="123443"/>
                  </a:lnTo>
                  <a:lnTo>
                    <a:pt x="2659532" y="374141"/>
                  </a:lnTo>
                  <a:lnTo>
                    <a:pt x="2578633" y="374141"/>
                  </a:lnTo>
                  <a:lnTo>
                    <a:pt x="2636799" y="123443"/>
                  </a:lnTo>
                  <a:close/>
                </a:path>
                <a:path w="3333115" h="381000">
                  <a:moveTo>
                    <a:pt x="1637309" y="122554"/>
                  </a:moveTo>
                  <a:lnTo>
                    <a:pt x="1640103" y="122554"/>
                  </a:lnTo>
                  <a:lnTo>
                    <a:pt x="1643278" y="122554"/>
                  </a:lnTo>
                  <a:lnTo>
                    <a:pt x="1646707" y="122808"/>
                  </a:lnTo>
                  <a:lnTo>
                    <a:pt x="1650263" y="122936"/>
                  </a:lnTo>
                  <a:lnTo>
                    <a:pt x="1653311" y="123189"/>
                  </a:lnTo>
                  <a:lnTo>
                    <a:pt x="1655978" y="123443"/>
                  </a:lnTo>
                  <a:lnTo>
                    <a:pt x="1638198" y="200025"/>
                  </a:lnTo>
                  <a:lnTo>
                    <a:pt x="1631086" y="200025"/>
                  </a:lnTo>
                  <a:lnTo>
                    <a:pt x="1627530" y="198754"/>
                  </a:lnTo>
                  <a:lnTo>
                    <a:pt x="1622450" y="197865"/>
                  </a:lnTo>
                  <a:lnTo>
                    <a:pt x="1615846" y="197357"/>
                  </a:lnTo>
                  <a:lnTo>
                    <a:pt x="1609369" y="196723"/>
                  </a:lnTo>
                  <a:lnTo>
                    <a:pt x="1602892" y="196468"/>
                  </a:lnTo>
                  <a:lnTo>
                    <a:pt x="1596542" y="196468"/>
                  </a:lnTo>
                  <a:lnTo>
                    <a:pt x="1588688" y="196611"/>
                  </a:lnTo>
                  <a:lnTo>
                    <a:pt x="1543343" y="203844"/>
                  </a:lnTo>
                  <a:lnTo>
                    <a:pt x="1496720" y="374141"/>
                  </a:lnTo>
                  <a:lnTo>
                    <a:pt x="1415821" y="374141"/>
                  </a:lnTo>
                  <a:lnTo>
                    <a:pt x="1473987" y="123443"/>
                  </a:lnTo>
                  <a:lnTo>
                    <a:pt x="1554886" y="123443"/>
                  </a:lnTo>
                  <a:lnTo>
                    <a:pt x="1546250" y="160274"/>
                  </a:lnTo>
                  <a:lnTo>
                    <a:pt x="1557658" y="152292"/>
                  </a:lnTo>
                  <a:lnTo>
                    <a:pt x="1591716" y="132968"/>
                  </a:lnTo>
                  <a:lnTo>
                    <a:pt x="1625827" y="123199"/>
                  </a:lnTo>
                  <a:lnTo>
                    <a:pt x="1637309" y="122554"/>
                  </a:lnTo>
                  <a:close/>
                </a:path>
                <a:path w="3333115" h="381000">
                  <a:moveTo>
                    <a:pt x="3261385" y="116458"/>
                  </a:moveTo>
                  <a:lnTo>
                    <a:pt x="3303551" y="125674"/>
                  </a:lnTo>
                  <a:lnTo>
                    <a:pt x="3331463" y="165488"/>
                  </a:lnTo>
                  <a:lnTo>
                    <a:pt x="3332632" y="180086"/>
                  </a:lnTo>
                  <a:lnTo>
                    <a:pt x="3332632" y="184657"/>
                  </a:lnTo>
                  <a:lnTo>
                    <a:pt x="3332378" y="189483"/>
                  </a:lnTo>
                  <a:lnTo>
                    <a:pt x="3331743" y="194690"/>
                  </a:lnTo>
                  <a:lnTo>
                    <a:pt x="3331108" y="199898"/>
                  </a:lnTo>
                  <a:lnTo>
                    <a:pt x="3330219" y="205231"/>
                  </a:lnTo>
                  <a:lnTo>
                    <a:pt x="3328822" y="210946"/>
                  </a:lnTo>
                  <a:lnTo>
                    <a:pt x="3291484" y="374141"/>
                  </a:lnTo>
                  <a:lnTo>
                    <a:pt x="3210077" y="374141"/>
                  </a:lnTo>
                  <a:lnTo>
                    <a:pt x="3238525" y="249808"/>
                  </a:lnTo>
                  <a:lnTo>
                    <a:pt x="3240684" y="240537"/>
                  </a:lnTo>
                  <a:lnTo>
                    <a:pt x="3242208" y="232663"/>
                  </a:lnTo>
                  <a:lnTo>
                    <a:pt x="3243478" y="226187"/>
                  </a:lnTo>
                  <a:lnTo>
                    <a:pt x="3244621" y="219582"/>
                  </a:lnTo>
                  <a:lnTo>
                    <a:pt x="3245256" y="213487"/>
                  </a:lnTo>
                  <a:lnTo>
                    <a:pt x="3245256" y="207771"/>
                  </a:lnTo>
                  <a:lnTo>
                    <a:pt x="3245256" y="198119"/>
                  </a:lnTo>
                  <a:lnTo>
                    <a:pt x="3210839" y="179958"/>
                  </a:lnTo>
                  <a:lnTo>
                    <a:pt x="3204362" y="179958"/>
                  </a:lnTo>
                  <a:lnTo>
                    <a:pt x="3168167" y="192559"/>
                  </a:lnTo>
                  <a:lnTo>
                    <a:pt x="3119780" y="374141"/>
                  </a:lnTo>
                  <a:lnTo>
                    <a:pt x="3038881" y="374141"/>
                  </a:lnTo>
                  <a:lnTo>
                    <a:pt x="3096793" y="123443"/>
                  </a:lnTo>
                  <a:lnTo>
                    <a:pt x="3177692" y="123443"/>
                  </a:lnTo>
                  <a:lnTo>
                    <a:pt x="3171088" y="151129"/>
                  </a:lnTo>
                  <a:lnTo>
                    <a:pt x="3183206" y="143408"/>
                  </a:lnTo>
                  <a:lnTo>
                    <a:pt x="3226773" y="121602"/>
                  </a:lnTo>
                  <a:lnTo>
                    <a:pt x="3249340" y="117030"/>
                  </a:lnTo>
                  <a:lnTo>
                    <a:pt x="3261385" y="116458"/>
                  </a:lnTo>
                  <a:close/>
                </a:path>
                <a:path w="3333115" h="381000">
                  <a:moveTo>
                    <a:pt x="1008913" y="116458"/>
                  </a:moveTo>
                  <a:lnTo>
                    <a:pt x="1051079" y="125674"/>
                  </a:lnTo>
                  <a:lnTo>
                    <a:pt x="1078991" y="165488"/>
                  </a:lnTo>
                  <a:lnTo>
                    <a:pt x="1080160" y="180086"/>
                  </a:lnTo>
                  <a:lnTo>
                    <a:pt x="1080160" y="184657"/>
                  </a:lnTo>
                  <a:lnTo>
                    <a:pt x="1079906" y="189483"/>
                  </a:lnTo>
                  <a:lnTo>
                    <a:pt x="1079271" y="194690"/>
                  </a:lnTo>
                  <a:lnTo>
                    <a:pt x="1078636" y="199898"/>
                  </a:lnTo>
                  <a:lnTo>
                    <a:pt x="1077747" y="205231"/>
                  </a:lnTo>
                  <a:lnTo>
                    <a:pt x="1076350" y="210946"/>
                  </a:lnTo>
                  <a:lnTo>
                    <a:pt x="1039012" y="374141"/>
                  </a:lnTo>
                  <a:lnTo>
                    <a:pt x="957605" y="374141"/>
                  </a:lnTo>
                  <a:lnTo>
                    <a:pt x="986053" y="249808"/>
                  </a:lnTo>
                  <a:lnTo>
                    <a:pt x="988212" y="240537"/>
                  </a:lnTo>
                  <a:lnTo>
                    <a:pt x="989736" y="232663"/>
                  </a:lnTo>
                  <a:lnTo>
                    <a:pt x="991006" y="226187"/>
                  </a:lnTo>
                  <a:lnTo>
                    <a:pt x="992149" y="219582"/>
                  </a:lnTo>
                  <a:lnTo>
                    <a:pt x="992784" y="213487"/>
                  </a:lnTo>
                  <a:lnTo>
                    <a:pt x="992784" y="207771"/>
                  </a:lnTo>
                  <a:lnTo>
                    <a:pt x="992784" y="198119"/>
                  </a:lnTo>
                  <a:lnTo>
                    <a:pt x="958367" y="179958"/>
                  </a:lnTo>
                  <a:lnTo>
                    <a:pt x="951890" y="179958"/>
                  </a:lnTo>
                  <a:lnTo>
                    <a:pt x="915695" y="192559"/>
                  </a:lnTo>
                  <a:lnTo>
                    <a:pt x="867308" y="374141"/>
                  </a:lnTo>
                  <a:lnTo>
                    <a:pt x="786409" y="374141"/>
                  </a:lnTo>
                  <a:lnTo>
                    <a:pt x="844321" y="123443"/>
                  </a:lnTo>
                  <a:lnTo>
                    <a:pt x="925220" y="123443"/>
                  </a:lnTo>
                  <a:lnTo>
                    <a:pt x="918616" y="151129"/>
                  </a:lnTo>
                  <a:lnTo>
                    <a:pt x="930734" y="143408"/>
                  </a:lnTo>
                  <a:lnTo>
                    <a:pt x="974301" y="121602"/>
                  </a:lnTo>
                  <a:lnTo>
                    <a:pt x="996868" y="117030"/>
                  </a:lnTo>
                  <a:lnTo>
                    <a:pt x="1008913" y="116458"/>
                  </a:lnTo>
                  <a:close/>
                </a:path>
                <a:path w="3333115" h="381000">
                  <a:moveTo>
                    <a:pt x="219481" y="116458"/>
                  </a:moveTo>
                  <a:lnTo>
                    <a:pt x="261264" y="127507"/>
                  </a:lnTo>
                  <a:lnTo>
                    <a:pt x="284886" y="160019"/>
                  </a:lnTo>
                  <a:lnTo>
                    <a:pt x="299384" y="149903"/>
                  </a:lnTo>
                  <a:lnTo>
                    <a:pt x="338353" y="127507"/>
                  </a:lnTo>
                  <a:lnTo>
                    <a:pt x="384073" y="116458"/>
                  </a:lnTo>
                  <a:lnTo>
                    <a:pt x="399577" y="117482"/>
                  </a:lnTo>
                  <a:lnTo>
                    <a:pt x="434492" y="132841"/>
                  </a:lnTo>
                  <a:lnTo>
                    <a:pt x="451891" y="179196"/>
                  </a:lnTo>
                  <a:lnTo>
                    <a:pt x="451891" y="183895"/>
                  </a:lnTo>
                  <a:lnTo>
                    <a:pt x="447827" y="210946"/>
                  </a:lnTo>
                  <a:lnTo>
                    <a:pt x="409981" y="374141"/>
                  </a:lnTo>
                  <a:lnTo>
                    <a:pt x="328447" y="374141"/>
                  </a:lnTo>
                  <a:lnTo>
                    <a:pt x="357657" y="248919"/>
                  </a:lnTo>
                  <a:lnTo>
                    <a:pt x="359060" y="242512"/>
                  </a:lnTo>
                  <a:lnTo>
                    <a:pt x="360403" y="236235"/>
                  </a:lnTo>
                  <a:lnTo>
                    <a:pt x="361675" y="230078"/>
                  </a:lnTo>
                  <a:lnTo>
                    <a:pt x="362864" y="224027"/>
                  </a:lnTo>
                  <a:lnTo>
                    <a:pt x="364515" y="216153"/>
                  </a:lnTo>
                  <a:lnTo>
                    <a:pt x="365277" y="209803"/>
                  </a:lnTo>
                  <a:lnTo>
                    <a:pt x="365277" y="204977"/>
                  </a:lnTo>
                  <a:lnTo>
                    <a:pt x="365277" y="196341"/>
                  </a:lnTo>
                  <a:lnTo>
                    <a:pt x="332892" y="179958"/>
                  </a:lnTo>
                  <a:lnTo>
                    <a:pt x="327050" y="179958"/>
                  </a:lnTo>
                  <a:lnTo>
                    <a:pt x="286664" y="196468"/>
                  </a:lnTo>
                  <a:lnTo>
                    <a:pt x="245643" y="374141"/>
                  </a:lnTo>
                  <a:lnTo>
                    <a:pt x="164109" y="374141"/>
                  </a:lnTo>
                  <a:lnTo>
                    <a:pt x="193319" y="248919"/>
                  </a:lnTo>
                  <a:lnTo>
                    <a:pt x="194970" y="241553"/>
                  </a:lnTo>
                  <a:lnTo>
                    <a:pt x="196621" y="233679"/>
                  </a:lnTo>
                  <a:lnTo>
                    <a:pt x="198272" y="225170"/>
                  </a:lnTo>
                  <a:lnTo>
                    <a:pt x="199923" y="216788"/>
                  </a:lnTo>
                  <a:lnTo>
                    <a:pt x="200685" y="210312"/>
                  </a:lnTo>
                  <a:lnTo>
                    <a:pt x="200685" y="205866"/>
                  </a:lnTo>
                  <a:lnTo>
                    <a:pt x="200685" y="196723"/>
                  </a:lnTo>
                  <a:lnTo>
                    <a:pt x="168554" y="179958"/>
                  </a:lnTo>
                  <a:lnTo>
                    <a:pt x="162204" y="179958"/>
                  </a:lnTo>
                  <a:lnTo>
                    <a:pt x="121945" y="196468"/>
                  </a:lnTo>
                  <a:lnTo>
                    <a:pt x="80899" y="374141"/>
                  </a:lnTo>
                  <a:lnTo>
                    <a:pt x="0" y="374141"/>
                  </a:lnTo>
                  <a:lnTo>
                    <a:pt x="58140" y="123443"/>
                  </a:lnTo>
                  <a:lnTo>
                    <a:pt x="139090" y="123443"/>
                  </a:lnTo>
                  <a:lnTo>
                    <a:pt x="132613" y="151129"/>
                  </a:lnTo>
                  <a:lnTo>
                    <a:pt x="144591" y="143408"/>
                  </a:lnTo>
                  <a:lnTo>
                    <a:pt x="186905" y="121602"/>
                  </a:lnTo>
                  <a:lnTo>
                    <a:pt x="208241" y="117030"/>
                  </a:lnTo>
                  <a:lnTo>
                    <a:pt x="219481" y="116458"/>
                  </a:lnTo>
                  <a:close/>
                </a:path>
                <a:path w="3333115" h="381000">
                  <a:moveTo>
                    <a:pt x="1958365" y="116331"/>
                  </a:moveTo>
                  <a:lnTo>
                    <a:pt x="2009514" y="120157"/>
                  </a:lnTo>
                  <a:lnTo>
                    <a:pt x="2056927" y="140463"/>
                  </a:lnTo>
                  <a:lnTo>
                    <a:pt x="2072411" y="179450"/>
                  </a:lnTo>
                  <a:lnTo>
                    <a:pt x="2072411" y="182499"/>
                  </a:lnTo>
                  <a:lnTo>
                    <a:pt x="2069617" y="203580"/>
                  </a:lnTo>
                  <a:lnTo>
                    <a:pt x="2030247" y="374141"/>
                  </a:lnTo>
                  <a:lnTo>
                    <a:pt x="1950364" y="374141"/>
                  </a:lnTo>
                  <a:lnTo>
                    <a:pt x="1956460" y="347599"/>
                  </a:lnTo>
                  <a:lnTo>
                    <a:pt x="1951507" y="350900"/>
                  </a:lnTo>
                  <a:lnTo>
                    <a:pt x="1945284" y="354838"/>
                  </a:lnTo>
                  <a:lnTo>
                    <a:pt x="1938172" y="359537"/>
                  </a:lnTo>
                  <a:lnTo>
                    <a:pt x="1931060" y="364108"/>
                  </a:lnTo>
                  <a:lnTo>
                    <a:pt x="1894865" y="378332"/>
                  </a:lnTo>
                  <a:lnTo>
                    <a:pt x="1864512" y="381000"/>
                  </a:lnTo>
                  <a:lnTo>
                    <a:pt x="1849534" y="379904"/>
                  </a:lnTo>
                  <a:lnTo>
                    <a:pt x="1813458" y="363474"/>
                  </a:lnTo>
                  <a:lnTo>
                    <a:pt x="1793646" y="317753"/>
                  </a:lnTo>
                  <a:lnTo>
                    <a:pt x="1794527" y="303464"/>
                  </a:lnTo>
                  <a:lnTo>
                    <a:pt x="1807743" y="267335"/>
                  </a:lnTo>
                  <a:lnTo>
                    <a:pt x="1836425" y="241081"/>
                  </a:lnTo>
                  <a:lnTo>
                    <a:pt x="1877768" y="224440"/>
                  </a:lnTo>
                  <a:lnTo>
                    <a:pt x="1929280" y="215272"/>
                  </a:lnTo>
                  <a:lnTo>
                    <a:pt x="1968090" y="211462"/>
                  </a:lnTo>
                  <a:lnTo>
                    <a:pt x="1988591" y="210057"/>
                  </a:lnTo>
                  <a:lnTo>
                    <a:pt x="1988718" y="209168"/>
                  </a:lnTo>
                  <a:lnTo>
                    <a:pt x="1989099" y="207644"/>
                  </a:lnTo>
                  <a:lnTo>
                    <a:pt x="1989480" y="205739"/>
                  </a:lnTo>
                  <a:lnTo>
                    <a:pt x="1989988" y="203707"/>
                  </a:lnTo>
                  <a:lnTo>
                    <a:pt x="1990242" y="201421"/>
                  </a:lnTo>
                  <a:lnTo>
                    <a:pt x="1990242" y="198881"/>
                  </a:lnTo>
                  <a:lnTo>
                    <a:pt x="1957206" y="171910"/>
                  </a:lnTo>
                  <a:lnTo>
                    <a:pt x="1931568" y="170306"/>
                  </a:lnTo>
                  <a:lnTo>
                    <a:pt x="1921400" y="170733"/>
                  </a:lnTo>
                  <a:lnTo>
                    <a:pt x="1876492" y="180230"/>
                  </a:lnTo>
                  <a:lnTo>
                    <a:pt x="1851685" y="188213"/>
                  </a:lnTo>
                  <a:lnTo>
                    <a:pt x="1844319" y="188213"/>
                  </a:lnTo>
                  <a:lnTo>
                    <a:pt x="1856130" y="128777"/>
                  </a:lnTo>
                  <a:lnTo>
                    <a:pt x="1899691" y="120776"/>
                  </a:lnTo>
                  <a:lnTo>
                    <a:pt x="1943768" y="116597"/>
                  </a:lnTo>
                  <a:lnTo>
                    <a:pt x="1958365" y="116331"/>
                  </a:lnTo>
                  <a:close/>
                </a:path>
                <a:path w="3333115" h="381000">
                  <a:moveTo>
                    <a:pt x="2906547" y="115569"/>
                  </a:moveTo>
                  <a:lnTo>
                    <a:pt x="2955680" y="121269"/>
                  </a:lnTo>
                  <a:lnTo>
                    <a:pt x="2991002" y="138302"/>
                  </a:lnTo>
                  <a:lnTo>
                    <a:pt x="3017791" y="184469"/>
                  </a:lnTo>
                  <a:lnTo>
                    <a:pt x="3019577" y="205231"/>
                  </a:lnTo>
                  <a:lnTo>
                    <a:pt x="3019386" y="212804"/>
                  </a:lnTo>
                  <a:lnTo>
                    <a:pt x="3010885" y="256684"/>
                  </a:lnTo>
                  <a:lnTo>
                    <a:pt x="3008528" y="263905"/>
                  </a:lnTo>
                  <a:lnTo>
                    <a:pt x="2821965" y="263905"/>
                  </a:lnTo>
                  <a:lnTo>
                    <a:pt x="2821965" y="264794"/>
                  </a:lnTo>
                  <a:lnTo>
                    <a:pt x="2821965" y="268986"/>
                  </a:lnTo>
                  <a:lnTo>
                    <a:pt x="2823110" y="281322"/>
                  </a:lnTo>
                  <a:lnTo>
                    <a:pt x="2850740" y="316307"/>
                  </a:lnTo>
                  <a:lnTo>
                    <a:pt x="2896514" y="324612"/>
                  </a:lnTo>
                  <a:lnTo>
                    <a:pt x="2909565" y="324042"/>
                  </a:lnTo>
                  <a:lnTo>
                    <a:pt x="2957980" y="311052"/>
                  </a:lnTo>
                  <a:lnTo>
                    <a:pt x="2987573" y="295782"/>
                  </a:lnTo>
                  <a:lnTo>
                    <a:pt x="2996590" y="295782"/>
                  </a:lnTo>
                  <a:lnTo>
                    <a:pt x="2981604" y="360299"/>
                  </a:lnTo>
                  <a:lnTo>
                    <a:pt x="2945010" y="372889"/>
                  </a:lnTo>
                  <a:lnTo>
                    <a:pt x="2905436" y="379729"/>
                  </a:lnTo>
                  <a:lnTo>
                    <a:pt x="2876956" y="381000"/>
                  </a:lnTo>
                  <a:lnTo>
                    <a:pt x="2846764" y="379235"/>
                  </a:lnTo>
                  <a:lnTo>
                    <a:pt x="2797285" y="365087"/>
                  </a:lnTo>
                  <a:lnTo>
                    <a:pt x="2762781" y="337129"/>
                  </a:lnTo>
                  <a:lnTo>
                    <a:pt x="2745394" y="297886"/>
                  </a:lnTo>
                  <a:lnTo>
                    <a:pt x="2743225" y="274192"/>
                  </a:lnTo>
                  <a:lnTo>
                    <a:pt x="2743919" y="257478"/>
                  </a:lnTo>
                  <a:lnTo>
                    <a:pt x="2754528" y="211454"/>
                  </a:lnTo>
                  <a:lnTo>
                    <a:pt x="2777299" y="172450"/>
                  </a:lnTo>
                  <a:lnTo>
                    <a:pt x="2810567" y="142382"/>
                  </a:lnTo>
                  <a:lnTo>
                    <a:pt x="2854594" y="122535"/>
                  </a:lnTo>
                  <a:lnTo>
                    <a:pt x="2888451" y="116351"/>
                  </a:lnTo>
                  <a:lnTo>
                    <a:pt x="2906547" y="115569"/>
                  </a:lnTo>
                  <a:close/>
                </a:path>
                <a:path w="3333115" h="381000">
                  <a:moveTo>
                    <a:pt x="1283487" y="115569"/>
                  </a:moveTo>
                  <a:lnTo>
                    <a:pt x="1332620" y="121269"/>
                  </a:lnTo>
                  <a:lnTo>
                    <a:pt x="1367942" y="138302"/>
                  </a:lnTo>
                  <a:lnTo>
                    <a:pt x="1394731" y="184469"/>
                  </a:lnTo>
                  <a:lnTo>
                    <a:pt x="1396517" y="205231"/>
                  </a:lnTo>
                  <a:lnTo>
                    <a:pt x="1396326" y="212804"/>
                  </a:lnTo>
                  <a:lnTo>
                    <a:pt x="1387825" y="256684"/>
                  </a:lnTo>
                  <a:lnTo>
                    <a:pt x="1385468" y="263905"/>
                  </a:lnTo>
                  <a:lnTo>
                    <a:pt x="1198905" y="263905"/>
                  </a:lnTo>
                  <a:lnTo>
                    <a:pt x="1198905" y="264794"/>
                  </a:lnTo>
                  <a:lnTo>
                    <a:pt x="1198905" y="268986"/>
                  </a:lnTo>
                  <a:lnTo>
                    <a:pt x="1200050" y="281322"/>
                  </a:lnTo>
                  <a:lnTo>
                    <a:pt x="1227680" y="316307"/>
                  </a:lnTo>
                  <a:lnTo>
                    <a:pt x="1273454" y="324612"/>
                  </a:lnTo>
                  <a:lnTo>
                    <a:pt x="1286505" y="324042"/>
                  </a:lnTo>
                  <a:lnTo>
                    <a:pt x="1334920" y="311052"/>
                  </a:lnTo>
                  <a:lnTo>
                    <a:pt x="1364513" y="295782"/>
                  </a:lnTo>
                  <a:lnTo>
                    <a:pt x="1373530" y="295782"/>
                  </a:lnTo>
                  <a:lnTo>
                    <a:pt x="1358544" y="360299"/>
                  </a:lnTo>
                  <a:lnTo>
                    <a:pt x="1321950" y="372889"/>
                  </a:lnTo>
                  <a:lnTo>
                    <a:pt x="1282376" y="379729"/>
                  </a:lnTo>
                  <a:lnTo>
                    <a:pt x="1253896" y="381000"/>
                  </a:lnTo>
                  <a:lnTo>
                    <a:pt x="1223704" y="379235"/>
                  </a:lnTo>
                  <a:lnTo>
                    <a:pt x="1174225" y="365087"/>
                  </a:lnTo>
                  <a:lnTo>
                    <a:pt x="1139721" y="337129"/>
                  </a:lnTo>
                  <a:lnTo>
                    <a:pt x="1122334" y="297886"/>
                  </a:lnTo>
                  <a:lnTo>
                    <a:pt x="1120165" y="274192"/>
                  </a:lnTo>
                  <a:lnTo>
                    <a:pt x="1120859" y="257478"/>
                  </a:lnTo>
                  <a:lnTo>
                    <a:pt x="1131468" y="211454"/>
                  </a:lnTo>
                  <a:lnTo>
                    <a:pt x="1154239" y="172450"/>
                  </a:lnTo>
                  <a:lnTo>
                    <a:pt x="1187507" y="142382"/>
                  </a:lnTo>
                  <a:lnTo>
                    <a:pt x="1231534" y="122535"/>
                  </a:lnTo>
                  <a:lnTo>
                    <a:pt x="1265391" y="116351"/>
                  </a:lnTo>
                  <a:lnTo>
                    <a:pt x="1283487" y="115569"/>
                  </a:lnTo>
                  <a:close/>
                </a:path>
                <a:path w="3333115" h="381000">
                  <a:moveTo>
                    <a:pt x="654075" y="115569"/>
                  </a:moveTo>
                  <a:lnTo>
                    <a:pt x="703208" y="121269"/>
                  </a:lnTo>
                  <a:lnTo>
                    <a:pt x="738530" y="138302"/>
                  </a:lnTo>
                  <a:lnTo>
                    <a:pt x="765319" y="184469"/>
                  </a:lnTo>
                  <a:lnTo>
                    <a:pt x="767105" y="205231"/>
                  </a:lnTo>
                  <a:lnTo>
                    <a:pt x="766914" y="212804"/>
                  </a:lnTo>
                  <a:lnTo>
                    <a:pt x="758413" y="256684"/>
                  </a:lnTo>
                  <a:lnTo>
                    <a:pt x="756056" y="263905"/>
                  </a:lnTo>
                  <a:lnTo>
                    <a:pt x="569493" y="263905"/>
                  </a:lnTo>
                  <a:lnTo>
                    <a:pt x="569493" y="264794"/>
                  </a:lnTo>
                  <a:lnTo>
                    <a:pt x="569493" y="268986"/>
                  </a:lnTo>
                  <a:lnTo>
                    <a:pt x="570638" y="281322"/>
                  </a:lnTo>
                  <a:lnTo>
                    <a:pt x="598268" y="316307"/>
                  </a:lnTo>
                  <a:lnTo>
                    <a:pt x="644042" y="324612"/>
                  </a:lnTo>
                  <a:lnTo>
                    <a:pt x="657093" y="324042"/>
                  </a:lnTo>
                  <a:lnTo>
                    <a:pt x="705508" y="311052"/>
                  </a:lnTo>
                  <a:lnTo>
                    <a:pt x="735101" y="295782"/>
                  </a:lnTo>
                  <a:lnTo>
                    <a:pt x="744118" y="295782"/>
                  </a:lnTo>
                  <a:lnTo>
                    <a:pt x="729132" y="360299"/>
                  </a:lnTo>
                  <a:lnTo>
                    <a:pt x="692538" y="372889"/>
                  </a:lnTo>
                  <a:lnTo>
                    <a:pt x="652964" y="379729"/>
                  </a:lnTo>
                  <a:lnTo>
                    <a:pt x="624484" y="381000"/>
                  </a:lnTo>
                  <a:lnTo>
                    <a:pt x="594292" y="379235"/>
                  </a:lnTo>
                  <a:lnTo>
                    <a:pt x="544813" y="365087"/>
                  </a:lnTo>
                  <a:lnTo>
                    <a:pt x="510309" y="337129"/>
                  </a:lnTo>
                  <a:lnTo>
                    <a:pt x="492922" y="297886"/>
                  </a:lnTo>
                  <a:lnTo>
                    <a:pt x="490753" y="274192"/>
                  </a:lnTo>
                  <a:lnTo>
                    <a:pt x="491447" y="257478"/>
                  </a:lnTo>
                  <a:lnTo>
                    <a:pt x="502056" y="211454"/>
                  </a:lnTo>
                  <a:lnTo>
                    <a:pt x="524827" y="172450"/>
                  </a:lnTo>
                  <a:lnTo>
                    <a:pt x="558095" y="142382"/>
                  </a:lnTo>
                  <a:lnTo>
                    <a:pt x="602122" y="122535"/>
                  </a:lnTo>
                  <a:lnTo>
                    <a:pt x="635979" y="116351"/>
                  </a:lnTo>
                  <a:lnTo>
                    <a:pt x="654075" y="115569"/>
                  </a:lnTo>
                  <a:close/>
                </a:path>
                <a:path w="3333115" h="381000">
                  <a:moveTo>
                    <a:pt x="2656992" y="26796"/>
                  </a:moveTo>
                  <a:lnTo>
                    <a:pt x="2742209" y="26796"/>
                  </a:lnTo>
                  <a:lnTo>
                    <a:pt x="2728239" y="87756"/>
                  </a:lnTo>
                  <a:lnTo>
                    <a:pt x="2642895" y="87756"/>
                  </a:lnTo>
                  <a:lnTo>
                    <a:pt x="2656992" y="26796"/>
                  </a:lnTo>
                  <a:close/>
                </a:path>
                <a:path w="3333115" h="381000">
                  <a:moveTo>
                    <a:pt x="2338603" y="26796"/>
                  </a:moveTo>
                  <a:lnTo>
                    <a:pt x="2419502" y="26796"/>
                  </a:lnTo>
                  <a:lnTo>
                    <a:pt x="2391181" y="149605"/>
                  </a:lnTo>
                  <a:lnTo>
                    <a:pt x="2401897" y="142462"/>
                  </a:lnTo>
                  <a:lnTo>
                    <a:pt x="2442406" y="121602"/>
                  </a:lnTo>
                  <a:lnTo>
                    <a:pt x="2476017" y="116458"/>
                  </a:lnTo>
                  <a:lnTo>
                    <a:pt x="2494259" y="117909"/>
                  </a:lnTo>
                  <a:lnTo>
                    <a:pt x="2534818" y="139573"/>
                  </a:lnTo>
                  <a:lnTo>
                    <a:pt x="2553517" y="184292"/>
                  </a:lnTo>
                  <a:lnTo>
                    <a:pt x="2554757" y="203580"/>
                  </a:lnTo>
                  <a:lnTo>
                    <a:pt x="2554066" y="220511"/>
                  </a:lnTo>
                  <a:lnTo>
                    <a:pt x="2543708" y="269875"/>
                  </a:lnTo>
                  <a:lnTo>
                    <a:pt x="2522580" y="313451"/>
                  </a:lnTo>
                  <a:lnTo>
                    <a:pt x="2492162" y="347773"/>
                  </a:lnTo>
                  <a:lnTo>
                    <a:pt x="2454006" y="370951"/>
                  </a:lnTo>
                  <a:lnTo>
                    <a:pt x="2409215" y="379094"/>
                  </a:lnTo>
                  <a:lnTo>
                    <a:pt x="2399019" y="378813"/>
                  </a:lnTo>
                  <a:lnTo>
                    <a:pt x="2355923" y="369363"/>
                  </a:lnTo>
                  <a:lnTo>
                    <a:pt x="2342032" y="361568"/>
                  </a:lnTo>
                  <a:lnTo>
                    <a:pt x="2336190" y="374141"/>
                  </a:lnTo>
                  <a:lnTo>
                    <a:pt x="2258593" y="374141"/>
                  </a:lnTo>
                  <a:lnTo>
                    <a:pt x="2338603" y="26796"/>
                  </a:lnTo>
                  <a:close/>
                </a:path>
                <a:path w="3333115" h="381000">
                  <a:moveTo>
                    <a:pt x="1899691" y="0"/>
                  </a:moveTo>
                  <a:lnTo>
                    <a:pt x="1975764" y="0"/>
                  </a:lnTo>
                  <a:lnTo>
                    <a:pt x="2013991" y="87756"/>
                  </a:lnTo>
                  <a:lnTo>
                    <a:pt x="1963572" y="87756"/>
                  </a:lnTo>
                  <a:lnTo>
                    <a:pt x="1899691" y="4444"/>
                  </a:lnTo>
                  <a:lnTo>
                    <a:pt x="1899691" y="0"/>
                  </a:lnTo>
                  <a:close/>
                </a:path>
              </a:pathLst>
            </a:custGeom>
            <a:ln w="10668">
              <a:solidFill>
                <a:srgbClr val="7C7C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6197727" y="2906398"/>
            <a:ext cx="857250" cy="276225"/>
            <a:chOff x="4673727" y="2906395"/>
            <a:chExt cx="857250" cy="276225"/>
          </a:xfrm>
        </p:grpSpPr>
        <p:sp>
          <p:nvSpPr>
            <p:cNvPr id="23" name="object 23"/>
            <p:cNvSpPr/>
            <p:nvPr/>
          </p:nvSpPr>
          <p:spPr>
            <a:xfrm>
              <a:off x="4679061" y="2911729"/>
              <a:ext cx="846201" cy="26543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79061" y="2911729"/>
              <a:ext cx="846455" cy="265430"/>
            </a:xfrm>
            <a:custGeom>
              <a:avLst/>
              <a:gdLst/>
              <a:ahLst/>
              <a:cxnLst/>
              <a:rect l="l" t="t" r="r" b="b"/>
              <a:pathLst>
                <a:path w="846454" h="265430">
                  <a:moveTo>
                    <a:pt x="444753" y="50292"/>
                  </a:moveTo>
                  <a:lnTo>
                    <a:pt x="402971" y="63754"/>
                  </a:lnTo>
                  <a:lnTo>
                    <a:pt x="377316" y="101219"/>
                  </a:lnTo>
                  <a:lnTo>
                    <a:pt x="486028" y="101219"/>
                  </a:lnTo>
                  <a:lnTo>
                    <a:pt x="486410" y="98425"/>
                  </a:lnTo>
                  <a:lnTo>
                    <a:pt x="486790" y="96012"/>
                  </a:lnTo>
                  <a:lnTo>
                    <a:pt x="487044" y="93725"/>
                  </a:lnTo>
                  <a:lnTo>
                    <a:pt x="487172" y="91567"/>
                  </a:lnTo>
                  <a:lnTo>
                    <a:pt x="487299" y="89154"/>
                  </a:lnTo>
                  <a:lnTo>
                    <a:pt x="487299" y="86868"/>
                  </a:lnTo>
                  <a:lnTo>
                    <a:pt x="462946" y="52657"/>
                  </a:lnTo>
                  <a:lnTo>
                    <a:pt x="454445" y="50885"/>
                  </a:lnTo>
                  <a:lnTo>
                    <a:pt x="444753" y="50292"/>
                  </a:lnTo>
                  <a:close/>
                </a:path>
                <a:path w="846454" h="265430">
                  <a:moveTo>
                    <a:pt x="748664" y="888"/>
                  </a:moveTo>
                  <a:lnTo>
                    <a:pt x="790830" y="4103"/>
                  </a:lnTo>
                  <a:lnTo>
                    <a:pt x="829278" y="12509"/>
                  </a:lnTo>
                  <a:lnTo>
                    <a:pt x="846201" y="18796"/>
                  </a:lnTo>
                  <a:lnTo>
                    <a:pt x="831468" y="82169"/>
                  </a:lnTo>
                  <a:lnTo>
                    <a:pt x="824484" y="82169"/>
                  </a:lnTo>
                  <a:lnTo>
                    <a:pt x="816151" y="76338"/>
                  </a:lnTo>
                  <a:lnTo>
                    <a:pt x="806973" y="71056"/>
                  </a:lnTo>
                  <a:lnTo>
                    <a:pt x="763365" y="56451"/>
                  </a:lnTo>
                  <a:lnTo>
                    <a:pt x="740028" y="54483"/>
                  </a:lnTo>
                  <a:lnTo>
                    <a:pt x="727910" y="54865"/>
                  </a:lnTo>
                  <a:lnTo>
                    <a:pt x="686815" y="70993"/>
                  </a:lnTo>
                  <a:lnTo>
                    <a:pt x="686815" y="79501"/>
                  </a:lnTo>
                  <a:lnTo>
                    <a:pt x="686815" y="86106"/>
                  </a:lnTo>
                  <a:lnTo>
                    <a:pt x="724058" y="102651"/>
                  </a:lnTo>
                  <a:lnTo>
                    <a:pt x="735964" y="105410"/>
                  </a:lnTo>
                  <a:lnTo>
                    <a:pt x="758017" y="110886"/>
                  </a:lnTo>
                  <a:lnTo>
                    <a:pt x="804290" y="131318"/>
                  </a:lnTo>
                  <a:lnTo>
                    <a:pt x="825246" y="175133"/>
                  </a:lnTo>
                  <a:lnTo>
                    <a:pt x="822840" y="194990"/>
                  </a:lnTo>
                  <a:lnTo>
                    <a:pt x="803600" y="228086"/>
                  </a:lnTo>
                  <a:lnTo>
                    <a:pt x="765909" y="251874"/>
                  </a:lnTo>
                  <a:lnTo>
                    <a:pt x="714005" y="263927"/>
                  </a:lnTo>
                  <a:lnTo>
                    <a:pt x="683005" y="265430"/>
                  </a:lnTo>
                  <a:lnTo>
                    <a:pt x="667049" y="265068"/>
                  </a:lnTo>
                  <a:lnTo>
                    <a:pt x="620776" y="259461"/>
                  </a:lnTo>
                  <a:lnTo>
                    <a:pt x="583432" y="249245"/>
                  </a:lnTo>
                  <a:lnTo>
                    <a:pt x="574548" y="245363"/>
                  </a:lnTo>
                  <a:lnTo>
                    <a:pt x="589914" y="179324"/>
                  </a:lnTo>
                  <a:lnTo>
                    <a:pt x="597280" y="179324"/>
                  </a:lnTo>
                  <a:lnTo>
                    <a:pt x="600583" y="182118"/>
                  </a:lnTo>
                  <a:lnTo>
                    <a:pt x="604774" y="185293"/>
                  </a:lnTo>
                  <a:lnTo>
                    <a:pt x="609726" y="188722"/>
                  </a:lnTo>
                  <a:lnTo>
                    <a:pt x="614679" y="192150"/>
                  </a:lnTo>
                  <a:lnTo>
                    <a:pt x="621791" y="195707"/>
                  </a:lnTo>
                  <a:lnTo>
                    <a:pt x="631063" y="199390"/>
                  </a:lnTo>
                  <a:lnTo>
                    <a:pt x="637206" y="201868"/>
                  </a:lnTo>
                  <a:lnTo>
                    <a:pt x="643826" y="204168"/>
                  </a:lnTo>
                  <a:lnTo>
                    <a:pt x="683390" y="211726"/>
                  </a:lnTo>
                  <a:lnTo>
                    <a:pt x="692276" y="211962"/>
                  </a:lnTo>
                  <a:lnTo>
                    <a:pt x="704967" y="211560"/>
                  </a:lnTo>
                  <a:lnTo>
                    <a:pt x="741934" y="201549"/>
                  </a:lnTo>
                  <a:lnTo>
                    <a:pt x="746378" y="195580"/>
                  </a:lnTo>
                  <a:lnTo>
                    <a:pt x="746378" y="187833"/>
                  </a:lnTo>
                  <a:lnTo>
                    <a:pt x="746378" y="181863"/>
                  </a:lnTo>
                  <a:lnTo>
                    <a:pt x="710813" y="165865"/>
                  </a:lnTo>
                  <a:lnTo>
                    <a:pt x="696976" y="162560"/>
                  </a:lnTo>
                  <a:lnTo>
                    <a:pt x="673377" y="156344"/>
                  </a:lnTo>
                  <a:lnTo>
                    <a:pt x="626872" y="133985"/>
                  </a:lnTo>
                  <a:lnTo>
                    <a:pt x="607949" y="92201"/>
                  </a:lnTo>
                  <a:lnTo>
                    <a:pt x="610328" y="72155"/>
                  </a:lnTo>
                  <a:lnTo>
                    <a:pt x="629326" y="38731"/>
                  </a:lnTo>
                  <a:lnTo>
                    <a:pt x="666565" y="14712"/>
                  </a:lnTo>
                  <a:lnTo>
                    <a:pt x="717948" y="2432"/>
                  </a:lnTo>
                  <a:lnTo>
                    <a:pt x="748664" y="888"/>
                  </a:lnTo>
                  <a:close/>
                </a:path>
                <a:path w="846454" h="265430">
                  <a:moveTo>
                    <a:pt x="174116" y="888"/>
                  </a:moveTo>
                  <a:lnTo>
                    <a:pt x="216282" y="4103"/>
                  </a:lnTo>
                  <a:lnTo>
                    <a:pt x="254730" y="12509"/>
                  </a:lnTo>
                  <a:lnTo>
                    <a:pt x="271652" y="18796"/>
                  </a:lnTo>
                  <a:lnTo>
                    <a:pt x="256921" y="82169"/>
                  </a:lnTo>
                  <a:lnTo>
                    <a:pt x="249936" y="82169"/>
                  </a:lnTo>
                  <a:lnTo>
                    <a:pt x="241603" y="76338"/>
                  </a:lnTo>
                  <a:lnTo>
                    <a:pt x="232425" y="71056"/>
                  </a:lnTo>
                  <a:lnTo>
                    <a:pt x="188817" y="56451"/>
                  </a:lnTo>
                  <a:lnTo>
                    <a:pt x="165480" y="54483"/>
                  </a:lnTo>
                  <a:lnTo>
                    <a:pt x="153362" y="54865"/>
                  </a:lnTo>
                  <a:lnTo>
                    <a:pt x="112267" y="70993"/>
                  </a:lnTo>
                  <a:lnTo>
                    <a:pt x="112267" y="79501"/>
                  </a:lnTo>
                  <a:lnTo>
                    <a:pt x="112267" y="86106"/>
                  </a:lnTo>
                  <a:lnTo>
                    <a:pt x="149510" y="102651"/>
                  </a:lnTo>
                  <a:lnTo>
                    <a:pt x="161416" y="105410"/>
                  </a:lnTo>
                  <a:lnTo>
                    <a:pt x="183469" y="110886"/>
                  </a:lnTo>
                  <a:lnTo>
                    <a:pt x="229742" y="131318"/>
                  </a:lnTo>
                  <a:lnTo>
                    <a:pt x="250698" y="175133"/>
                  </a:lnTo>
                  <a:lnTo>
                    <a:pt x="248292" y="194990"/>
                  </a:lnTo>
                  <a:lnTo>
                    <a:pt x="229052" y="228086"/>
                  </a:lnTo>
                  <a:lnTo>
                    <a:pt x="191361" y="251874"/>
                  </a:lnTo>
                  <a:lnTo>
                    <a:pt x="139457" y="263927"/>
                  </a:lnTo>
                  <a:lnTo>
                    <a:pt x="108458" y="265430"/>
                  </a:lnTo>
                  <a:lnTo>
                    <a:pt x="92501" y="265068"/>
                  </a:lnTo>
                  <a:lnTo>
                    <a:pt x="46227" y="259461"/>
                  </a:lnTo>
                  <a:lnTo>
                    <a:pt x="8884" y="249245"/>
                  </a:lnTo>
                  <a:lnTo>
                    <a:pt x="0" y="245363"/>
                  </a:lnTo>
                  <a:lnTo>
                    <a:pt x="15366" y="179324"/>
                  </a:lnTo>
                  <a:lnTo>
                    <a:pt x="22733" y="179324"/>
                  </a:lnTo>
                  <a:lnTo>
                    <a:pt x="26035" y="182118"/>
                  </a:lnTo>
                  <a:lnTo>
                    <a:pt x="30225" y="185293"/>
                  </a:lnTo>
                  <a:lnTo>
                    <a:pt x="35178" y="188722"/>
                  </a:lnTo>
                  <a:lnTo>
                    <a:pt x="40131" y="192150"/>
                  </a:lnTo>
                  <a:lnTo>
                    <a:pt x="47243" y="195707"/>
                  </a:lnTo>
                  <a:lnTo>
                    <a:pt x="56514" y="199390"/>
                  </a:lnTo>
                  <a:lnTo>
                    <a:pt x="62658" y="201868"/>
                  </a:lnTo>
                  <a:lnTo>
                    <a:pt x="69278" y="204168"/>
                  </a:lnTo>
                  <a:lnTo>
                    <a:pt x="108842" y="211726"/>
                  </a:lnTo>
                  <a:lnTo>
                    <a:pt x="117728" y="211962"/>
                  </a:lnTo>
                  <a:lnTo>
                    <a:pt x="130419" y="211560"/>
                  </a:lnTo>
                  <a:lnTo>
                    <a:pt x="167386" y="201549"/>
                  </a:lnTo>
                  <a:lnTo>
                    <a:pt x="171830" y="195580"/>
                  </a:lnTo>
                  <a:lnTo>
                    <a:pt x="171830" y="187833"/>
                  </a:lnTo>
                  <a:lnTo>
                    <a:pt x="171830" y="181863"/>
                  </a:lnTo>
                  <a:lnTo>
                    <a:pt x="136265" y="165865"/>
                  </a:lnTo>
                  <a:lnTo>
                    <a:pt x="122427" y="162560"/>
                  </a:lnTo>
                  <a:lnTo>
                    <a:pt x="98829" y="156344"/>
                  </a:lnTo>
                  <a:lnTo>
                    <a:pt x="52324" y="133985"/>
                  </a:lnTo>
                  <a:lnTo>
                    <a:pt x="33400" y="92201"/>
                  </a:lnTo>
                  <a:lnTo>
                    <a:pt x="35780" y="72155"/>
                  </a:lnTo>
                  <a:lnTo>
                    <a:pt x="54778" y="38731"/>
                  </a:lnTo>
                  <a:lnTo>
                    <a:pt x="92017" y="14712"/>
                  </a:lnTo>
                  <a:lnTo>
                    <a:pt x="143400" y="2432"/>
                  </a:lnTo>
                  <a:lnTo>
                    <a:pt x="174116" y="888"/>
                  </a:lnTo>
                  <a:close/>
                </a:path>
                <a:path w="846454" h="265430">
                  <a:moveTo>
                    <a:pt x="454025" y="0"/>
                  </a:moveTo>
                  <a:lnTo>
                    <a:pt x="503158" y="5699"/>
                  </a:lnTo>
                  <a:lnTo>
                    <a:pt x="538479" y="22733"/>
                  </a:lnTo>
                  <a:lnTo>
                    <a:pt x="565269" y="68899"/>
                  </a:lnTo>
                  <a:lnTo>
                    <a:pt x="567054" y="89662"/>
                  </a:lnTo>
                  <a:lnTo>
                    <a:pt x="566864" y="97234"/>
                  </a:lnTo>
                  <a:lnTo>
                    <a:pt x="558363" y="141114"/>
                  </a:lnTo>
                  <a:lnTo>
                    <a:pt x="556005" y="148336"/>
                  </a:lnTo>
                  <a:lnTo>
                    <a:pt x="369442" y="148336"/>
                  </a:lnTo>
                  <a:lnTo>
                    <a:pt x="369442" y="149225"/>
                  </a:lnTo>
                  <a:lnTo>
                    <a:pt x="369442" y="153416"/>
                  </a:lnTo>
                  <a:lnTo>
                    <a:pt x="370587" y="165752"/>
                  </a:lnTo>
                  <a:lnTo>
                    <a:pt x="398218" y="200737"/>
                  </a:lnTo>
                  <a:lnTo>
                    <a:pt x="443991" y="209042"/>
                  </a:lnTo>
                  <a:lnTo>
                    <a:pt x="457043" y="208472"/>
                  </a:lnTo>
                  <a:lnTo>
                    <a:pt x="505458" y="195482"/>
                  </a:lnTo>
                  <a:lnTo>
                    <a:pt x="535051" y="180212"/>
                  </a:lnTo>
                  <a:lnTo>
                    <a:pt x="544067" y="180212"/>
                  </a:lnTo>
                  <a:lnTo>
                    <a:pt x="529081" y="244729"/>
                  </a:lnTo>
                  <a:lnTo>
                    <a:pt x="492488" y="257319"/>
                  </a:lnTo>
                  <a:lnTo>
                    <a:pt x="452913" y="264160"/>
                  </a:lnTo>
                  <a:lnTo>
                    <a:pt x="424434" y="265430"/>
                  </a:lnTo>
                  <a:lnTo>
                    <a:pt x="394241" y="263665"/>
                  </a:lnTo>
                  <a:lnTo>
                    <a:pt x="344763" y="249517"/>
                  </a:lnTo>
                  <a:lnTo>
                    <a:pt x="310259" y="221559"/>
                  </a:lnTo>
                  <a:lnTo>
                    <a:pt x="292871" y="182316"/>
                  </a:lnTo>
                  <a:lnTo>
                    <a:pt x="290702" y="158623"/>
                  </a:lnTo>
                  <a:lnTo>
                    <a:pt x="291397" y="141908"/>
                  </a:lnTo>
                  <a:lnTo>
                    <a:pt x="302005" y="95885"/>
                  </a:lnTo>
                  <a:lnTo>
                    <a:pt x="324776" y="56880"/>
                  </a:lnTo>
                  <a:lnTo>
                    <a:pt x="358044" y="26812"/>
                  </a:lnTo>
                  <a:lnTo>
                    <a:pt x="402072" y="6965"/>
                  </a:lnTo>
                  <a:lnTo>
                    <a:pt x="435929" y="781"/>
                  </a:lnTo>
                  <a:lnTo>
                    <a:pt x="454025" y="0"/>
                  </a:lnTo>
                  <a:close/>
                </a:path>
              </a:pathLst>
            </a:custGeom>
            <a:ln w="10668">
              <a:solidFill>
                <a:srgbClr val="7C7C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7207630" y="2815338"/>
            <a:ext cx="2278380" cy="367665"/>
            <a:chOff x="5683630" y="2815335"/>
            <a:chExt cx="2278380" cy="367665"/>
          </a:xfrm>
        </p:grpSpPr>
        <p:sp>
          <p:nvSpPr>
            <p:cNvPr id="26" name="object 26"/>
            <p:cNvSpPr/>
            <p:nvPr/>
          </p:nvSpPr>
          <p:spPr>
            <a:xfrm>
              <a:off x="5688964" y="2820669"/>
              <a:ext cx="2267712" cy="35648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7815326" y="3082543"/>
              <a:ext cx="104139" cy="88265"/>
            </a:xfrm>
            <a:custGeom>
              <a:avLst/>
              <a:gdLst/>
              <a:ahLst/>
              <a:cxnLst/>
              <a:rect l="l" t="t" r="r" b="b"/>
              <a:pathLst>
                <a:path w="104140" h="88264">
                  <a:moveTo>
                    <a:pt x="20066" y="0"/>
                  </a:moveTo>
                  <a:lnTo>
                    <a:pt x="103885" y="0"/>
                  </a:lnTo>
                  <a:lnTo>
                    <a:pt x="83820" y="87756"/>
                  </a:lnTo>
                  <a:lnTo>
                    <a:pt x="0" y="87756"/>
                  </a:lnTo>
                  <a:lnTo>
                    <a:pt x="20066" y="0"/>
                  </a:lnTo>
                  <a:close/>
                </a:path>
              </a:pathLst>
            </a:custGeom>
            <a:ln w="10668">
              <a:solidFill>
                <a:srgbClr val="7C7C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59219" y="3046602"/>
              <a:ext cx="111252" cy="830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67323" y="3046602"/>
              <a:ext cx="111251" cy="8305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88964" y="2820669"/>
              <a:ext cx="2268220" cy="356870"/>
            </a:xfrm>
            <a:custGeom>
              <a:avLst/>
              <a:gdLst/>
              <a:ahLst/>
              <a:cxnLst/>
              <a:rect l="l" t="t" r="r" b="b"/>
              <a:pathLst>
                <a:path w="2268220" h="356869">
                  <a:moveTo>
                    <a:pt x="1547114" y="141350"/>
                  </a:moveTo>
                  <a:lnTo>
                    <a:pt x="1505331" y="154812"/>
                  </a:lnTo>
                  <a:lnTo>
                    <a:pt x="1479677" y="192277"/>
                  </a:lnTo>
                  <a:lnTo>
                    <a:pt x="1588389" y="192277"/>
                  </a:lnTo>
                  <a:lnTo>
                    <a:pt x="1588769" y="189483"/>
                  </a:lnTo>
                  <a:lnTo>
                    <a:pt x="1589151" y="187070"/>
                  </a:lnTo>
                  <a:lnTo>
                    <a:pt x="1589405" y="184784"/>
                  </a:lnTo>
                  <a:lnTo>
                    <a:pt x="1589532" y="182625"/>
                  </a:lnTo>
                  <a:lnTo>
                    <a:pt x="1589659" y="180212"/>
                  </a:lnTo>
                  <a:lnTo>
                    <a:pt x="1589659" y="177926"/>
                  </a:lnTo>
                  <a:lnTo>
                    <a:pt x="1565306" y="143716"/>
                  </a:lnTo>
                  <a:lnTo>
                    <a:pt x="1556805" y="141944"/>
                  </a:lnTo>
                  <a:lnTo>
                    <a:pt x="1547114" y="141350"/>
                  </a:lnTo>
                  <a:close/>
                </a:path>
                <a:path w="2268220" h="356869">
                  <a:moveTo>
                    <a:pt x="2183891" y="98932"/>
                  </a:moveTo>
                  <a:lnTo>
                    <a:pt x="2267712" y="98932"/>
                  </a:lnTo>
                  <a:lnTo>
                    <a:pt x="2247645" y="186689"/>
                  </a:lnTo>
                  <a:lnTo>
                    <a:pt x="2163953" y="186689"/>
                  </a:lnTo>
                  <a:lnTo>
                    <a:pt x="2183891" y="98932"/>
                  </a:lnTo>
                  <a:close/>
                </a:path>
                <a:path w="2268220" h="356869">
                  <a:moveTo>
                    <a:pt x="1059561" y="98932"/>
                  </a:moveTo>
                  <a:lnTo>
                    <a:pt x="1140460" y="98932"/>
                  </a:lnTo>
                  <a:lnTo>
                    <a:pt x="1082293" y="349630"/>
                  </a:lnTo>
                  <a:lnTo>
                    <a:pt x="1001394" y="349630"/>
                  </a:lnTo>
                  <a:lnTo>
                    <a:pt x="1059561" y="98932"/>
                  </a:lnTo>
                  <a:close/>
                </a:path>
                <a:path w="2268220" h="356869">
                  <a:moveTo>
                    <a:pt x="1379855" y="98043"/>
                  </a:moveTo>
                  <a:lnTo>
                    <a:pt x="1382649" y="98043"/>
                  </a:lnTo>
                  <a:lnTo>
                    <a:pt x="1385824" y="98043"/>
                  </a:lnTo>
                  <a:lnTo>
                    <a:pt x="1389253" y="98297"/>
                  </a:lnTo>
                  <a:lnTo>
                    <a:pt x="1392809" y="98425"/>
                  </a:lnTo>
                  <a:lnTo>
                    <a:pt x="1395857" y="98678"/>
                  </a:lnTo>
                  <a:lnTo>
                    <a:pt x="1398524" y="98932"/>
                  </a:lnTo>
                  <a:lnTo>
                    <a:pt x="1380743" y="175513"/>
                  </a:lnTo>
                  <a:lnTo>
                    <a:pt x="1373632" y="175513"/>
                  </a:lnTo>
                  <a:lnTo>
                    <a:pt x="1370076" y="174243"/>
                  </a:lnTo>
                  <a:lnTo>
                    <a:pt x="1364995" y="173354"/>
                  </a:lnTo>
                  <a:lnTo>
                    <a:pt x="1358391" y="172846"/>
                  </a:lnTo>
                  <a:lnTo>
                    <a:pt x="1351914" y="172212"/>
                  </a:lnTo>
                  <a:lnTo>
                    <a:pt x="1345438" y="171957"/>
                  </a:lnTo>
                  <a:lnTo>
                    <a:pt x="1339088" y="171957"/>
                  </a:lnTo>
                  <a:lnTo>
                    <a:pt x="1331233" y="172100"/>
                  </a:lnTo>
                  <a:lnTo>
                    <a:pt x="1285888" y="179333"/>
                  </a:lnTo>
                  <a:lnTo>
                    <a:pt x="1239265" y="349630"/>
                  </a:lnTo>
                  <a:lnTo>
                    <a:pt x="1158366" y="349630"/>
                  </a:lnTo>
                  <a:lnTo>
                    <a:pt x="1216533" y="98932"/>
                  </a:lnTo>
                  <a:lnTo>
                    <a:pt x="1297432" y="98932"/>
                  </a:lnTo>
                  <a:lnTo>
                    <a:pt x="1288795" y="135762"/>
                  </a:lnTo>
                  <a:lnTo>
                    <a:pt x="1300204" y="127781"/>
                  </a:lnTo>
                  <a:lnTo>
                    <a:pt x="1334262" y="108457"/>
                  </a:lnTo>
                  <a:lnTo>
                    <a:pt x="1368373" y="98688"/>
                  </a:lnTo>
                  <a:lnTo>
                    <a:pt x="1379855" y="98043"/>
                  </a:lnTo>
                  <a:close/>
                </a:path>
                <a:path w="2268220" h="356869">
                  <a:moveTo>
                    <a:pt x="1851025" y="91947"/>
                  </a:moveTo>
                  <a:lnTo>
                    <a:pt x="1893190" y="95162"/>
                  </a:lnTo>
                  <a:lnTo>
                    <a:pt x="1931638" y="103568"/>
                  </a:lnTo>
                  <a:lnTo>
                    <a:pt x="1948561" y="109854"/>
                  </a:lnTo>
                  <a:lnTo>
                    <a:pt x="1933829" y="173227"/>
                  </a:lnTo>
                  <a:lnTo>
                    <a:pt x="1926843" y="173227"/>
                  </a:lnTo>
                  <a:lnTo>
                    <a:pt x="1918511" y="167397"/>
                  </a:lnTo>
                  <a:lnTo>
                    <a:pt x="1909333" y="162115"/>
                  </a:lnTo>
                  <a:lnTo>
                    <a:pt x="1865725" y="147510"/>
                  </a:lnTo>
                  <a:lnTo>
                    <a:pt x="1842389" y="145541"/>
                  </a:lnTo>
                  <a:lnTo>
                    <a:pt x="1830270" y="145924"/>
                  </a:lnTo>
                  <a:lnTo>
                    <a:pt x="1789176" y="162051"/>
                  </a:lnTo>
                  <a:lnTo>
                    <a:pt x="1789176" y="170560"/>
                  </a:lnTo>
                  <a:lnTo>
                    <a:pt x="1789176" y="177164"/>
                  </a:lnTo>
                  <a:lnTo>
                    <a:pt x="1826418" y="193710"/>
                  </a:lnTo>
                  <a:lnTo>
                    <a:pt x="1838325" y="196468"/>
                  </a:lnTo>
                  <a:lnTo>
                    <a:pt x="1860377" y="201945"/>
                  </a:lnTo>
                  <a:lnTo>
                    <a:pt x="1906651" y="222376"/>
                  </a:lnTo>
                  <a:lnTo>
                    <a:pt x="1927606" y="266191"/>
                  </a:lnTo>
                  <a:lnTo>
                    <a:pt x="1925200" y="286049"/>
                  </a:lnTo>
                  <a:lnTo>
                    <a:pt x="1905960" y="319145"/>
                  </a:lnTo>
                  <a:lnTo>
                    <a:pt x="1868269" y="342933"/>
                  </a:lnTo>
                  <a:lnTo>
                    <a:pt x="1816365" y="354986"/>
                  </a:lnTo>
                  <a:lnTo>
                    <a:pt x="1785365" y="356488"/>
                  </a:lnTo>
                  <a:lnTo>
                    <a:pt x="1769409" y="356127"/>
                  </a:lnTo>
                  <a:lnTo>
                    <a:pt x="1723136" y="350519"/>
                  </a:lnTo>
                  <a:lnTo>
                    <a:pt x="1685792" y="340304"/>
                  </a:lnTo>
                  <a:lnTo>
                    <a:pt x="1676908" y="336422"/>
                  </a:lnTo>
                  <a:lnTo>
                    <a:pt x="1692275" y="270382"/>
                  </a:lnTo>
                  <a:lnTo>
                    <a:pt x="1699640" y="270382"/>
                  </a:lnTo>
                  <a:lnTo>
                    <a:pt x="1702942" y="273176"/>
                  </a:lnTo>
                  <a:lnTo>
                    <a:pt x="1707134" y="276351"/>
                  </a:lnTo>
                  <a:lnTo>
                    <a:pt x="1712087" y="279780"/>
                  </a:lnTo>
                  <a:lnTo>
                    <a:pt x="1717039" y="283209"/>
                  </a:lnTo>
                  <a:lnTo>
                    <a:pt x="1724152" y="286765"/>
                  </a:lnTo>
                  <a:lnTo>
                    <a:pt x="1733423" y="290449"/>
                  </a:lnTo>
                  <a:lnTo>
                    <a:pt x="1739566" y="292927"/>
                  </a:lnTo>
                  <a:lnTo>
                    <a:pt x="1746186" y="295227"/>
                  </a:lnTo>
                  <a:lnTo>
                    <a:pt x="1785750" y="302785"/>
                  </a:lnTo>
                  <a:lnTo>
                    <a:pt x="1794637" y="303021"/>
                  </a:lnTo>
                  <a:lnTo>
                    <a:pt x="1807327" y="302619"/>
                  </a:lnTo>
                  <a:lnTo>
                    <a:pt x="1844293" y="292607"/>
                  </a:lnTo>
                  <a:lnTo>
                    <a:pt x="1848739" y="286638"/>
                  </a:lnTo>
                  <a:lnTo>
                    <a:pt x="1848739" y="278891"/>
                  </a:lnTo>
                  <a:lnTo>
                    <a:pt x="1848739" y="272922"/>
                  </a:lnTo>
                  <a:lnTo>
                    <a:pt x="1813173" y="256924"/>
                  </a:lnTo>
                  <a:lnTo>
                    <a:pt x="1799336" y="253618"/>
                  </a:lnTo>
                  <a:lnTo>
                    <a:pt x="1775737" y="247403"/>
                  </a:lnTo>
                  <a:lnTo>
                    <a:pt x="1729232" y="225043"/>
                  </a:lnTo>
                  <a:lnTo>
                    <a:pt x="1710309" y="183260"/>
                  </a:lnTo>
                  <a:lnTo>
                    <a:pt x="1712688" y="163214"/>
                  </a:lnTo>
                  <a:lnTo>
                    <a:pt x="1731686" y="129790"/>
                  </a:lnTo>
                  <a:lnTo>
                    <a:pt x="1768925" y="105771"/>
                  </a:lnTo>
                  <a:lnTo>
                    <a:pt x="1820308" y="93491"/>
                  </a:lnTo>
                  <a:lnTo>
                    <a:pt x="1851025" y="91947"/>
                  </a:lnTo>
                  <a:close/>
                </a:path>
                <a:path w="2268220" h="356869">
                  <a:moveTo>
                    <a:pt x="856614" y="91820"/>
                  </a:moveTo>
                  <a:lnTo>
                    <a:pt x="907764" y="95646"/>
                  </a:lnTo>
                  <a:lnTo>
                    <a:pt x="955176" y="115952"/>
                  </a:lnTo>
                  <a:lnTo>
                    <a:pt x="970661" y="154939"/>
                  </a:lnTo>
                  <a:lnTo>
                    <a:pt x="970661" y="157987"/>
                  </a:lnTo>
                  <a:lnTo>
                    <a:pt x="967866" y="179069"/>
                  </a:lnTo>
                  <a:lnTo>
                    <a:pt x="928496" y="349630"/>
                  </a:lnTo>
                  <a:lnTo>
                    <a:pt x="848613" y="349630"/>
                  </a:lnTo>
                  <a:lnTo>
                    <a:pt x="854710" y="323088"/>
                  </a:lnTo>
                  <a:lnTo>
                    <a:pt x="849757" y="326389"/>
                  </a:lnTo>
                  <a:lnTo>
                    <a:pt x="843534" y="330326"/>
                  </a:lnTo>
                  <a:lnTo>
                    <a:pt x="836421" y="335025"/>
                  </a:lnTo>
                  <a:lnTo>
                    <a:pt x="829310" y="339597"/>
                  </a:lnTo>
                  <a:lnTo>
                    <a:pt x="793114" y="353821"/>
                  </a:lnTo>
                  <a:lnTo>
                    <a:pt x="762762" y="356488"/>
                  </a:lnTo>
                  <a:lnTo>
                    <a:pt x="747783" y="355393"/>
                  </a:lnTo>
                  <a:lnTo>
                    <a:pt x="711708" y="338963"/>
                  </a:lnTo>
                  <a:lnTo>
                    <a:pt x="691896" y="293242"/>
                  </a:lnTo>
                  <a:lnTo>
                    <a:pt x="692777" y="278953"/>
                  </a:lnTo>
                  <a:lnTo>
                    <a:pt x="705993" y="242824"/>
                  </a:lnTo>
                  <a:lnTo>
                    <a:pt x="734675" y="216570"/>
                  </a:lnTo>
                  <a:lnTo>
                    <a:pt x="776017" y="199929"/>
                  </a:lnTo>
                  <a:lnTo>
                    <a:pt x="827530" y="190761"/>
                  </a:lnTo>
                  <a:lnTo>
                    <a:pt x="866340" y="186951"/>
                  </a:lnTo>
                  <a:lnTo>
                    <a:pt x="886840" y="185546"/>
                  </a:lnTo>
                  <a:lnTo>
                    <a:pt x="886967" y="184657"/>
                  </a:lnTo>
                  <a:lnTo>
                    <a:pt x="887349" y="183133"/>
                  </a:lnTo>
                  <a:lnTo>
                    <a:pt x="887730" y="181228"/>
                  </a:lnTo>
                  <a:lnTo>
                    <a:pt x="888238" y="179196"/>
                  </a:lnTo>
                  <a:lnTo>
                    <a:pt x="888491" y="176910"/>
                  </a:lnTo>
                  <a:lnTo>
                    <a:pt x="888491" y="174370"/>
                  </a:lnTo>
                  <a:lnTo>
                    <a:pt x="855456" y="147399"/>
                  </a:lnTo>
                  <a:lnTo>
                    <a:pt x="829817" y="145795"/>
                  </a:lnTo>
                  <a:lnTo>
                    <a:pt x="819650" y="146222"/>
                  </a:lnTo>
                  <a:lnTo>
                    <a:pt x="774741" y="155719"/>
                  </a:lnTo>
                  <a:lnTo>
                    <a:pt x="749935" y="163702"/>
                  </a:lnTo>
                  <a:lnTo>
                    <a:pt x="742569" y="163702"/>
                  </a:lnTo>
                  <a:lnTo>
                    <a:pt x="754380" y="104266"/>
                  </a:lnTo>
                  <a:lnTo>
                    <a:pt x="797940" y="96265"/>
                  </a:lnTo>
                  <a:lnTo>
                    <a:pt x="842017" y="92086"/>
                  </a:lnTo>
                  <a:lnTo>
                    <a:pt x="856614" y="91820"/>
                  </a:lnTo>
                  <a:close/>
                </a:path>
                <a:path w="2268220" h="356869">
                  <a:moveTo>
                    <a:pt x="164719" y="91820"/>
                  </a:moveTo>
                  <a:lnTo>
                    <a:pt x="215868" y="95646"/>
                  </a:lnTo>
                  <a:lnTo>
                    <a:pt x="263280" y="115952"/>
                  </a:lnTo>
                  <a:lnTo>
                    <a:pt x="278764" y="154939"/>
                  </a:lnTo>
                  <a:lnTo>
                    <a:pt x="278764" y="157987"/>
                  </a:lnTo>
                  <a:lnTo>
                    <a:pt x="275971" y="179069"/>
                  </a:lnTo>
                  <a:lnTo>
                    <a:pt x="236600" y="349630"/>
                  </a:lnTo>
                  <a:lnTo>
                    <a:pt x="156718" y="349630"/>
                  </a:lnTo>
                  <a:lnTo>
                    <a:pt x="162813" y="323088"/>
                  </a:lnTo>
                  <a:lnTo>
                    <a:pt x="157861" y="326389"/>
                  </a:lnTo>
                  <a:lnTo>
                    <a:pt x="151637" y="330326"/>
                  </a:lnTo>
                  <a:lnTo>
                    <a:pt x="144525" y="335025"/>
                  </a:lnTo>
                  <a:lnTo>
                    <a:pt x="137413" y="339597"/>
                  </a:lnTo>
                  <a:lnTo>
                    <a:pt x="101219" y="353821"/>
                  </a:lnTo>
                  <a:lnTo>
                    <a:pt x="70865" y="356488"/>
                  </a:lnTo>
                  <a:lnTo>
                    <a:pt x="55887" y="355393"/>
                  </a:lnTo>
                  <a:lnTo>
                    <a:pt x="19812" y="338963"/>
                  </a:lnTo>
                  <a:lnTo>
                    <a:pt x="0" y="293242"/>
                  </a:lnTo>
                  <a:lnTo>
                    <a:pt x="881" y="278953"/>
                  </a:lnTo>
                  <a:lnTo>
                    <a:pt x="14097" y="242824"/>
                  </a:lnTo>
                  <a:lnTo>
                    <a:pt x="42779" y="216570"/>
                  </a:lnTo>
                  <a:lnTo>
                    <a:pt x="84121" y="199929"/>
                  </a:lnTo>
                  <a:lnTo>
                    <a:pt x="135634" y="190761"/>
                  </a:lnTo>
                  <a:lnTo>
                    <a:pt x="174444" y="186951"/>
                  </a:lnTo>
                  <a:lnTo>
                    <a:pt x="194945" y="185546"/>
                  </a:lnTo>
                  <a:lnTo>
                    <a:pt x="195072" y="184657"/>
                  </a:lnTo>
                  <a:lnTo>
                    <a:pt x="195452" y="183133"/>
                  </a:lnTo>
                  <a:lnTo>
                    <a:pt x="195834" y="181228"/>
                  </a:lnTo>
                  <a:lnTo>
                    <a:pt x="196342" y="179196"/>
                  </a:lnTo>
                  <a:lnTo>
                    <a:pt x="196596" y="176910"/>
                  </a:lnTo>
                  <a:lnTo>
                    <a:pt x="196596" y="174370"/>
                  </a:lnTo>
                  <a:lnTo>
                    <a:pt x="163560" y="147399"/>
                  </a:lnTo>
                  <a:lnTo>
                    <a:pt x="137922" y="145795"/>
                  </a:lnTo>
                  <a:lnTo>
                    <a:pt x="127754" y="146222"/>
                  </a:lnTo>
                  <a:lnTo>
                    <a:pt x="82845" y="155719"/>
                  </a:lnTo>
                  <a:lnTo>
                    <a:pt x="58038" y="163702"/>
                  </a:lnTo>
                  <a:lnTo>
                    <a:pt x="50673" y="163702"/>
                  </a:lnTo>
                  <a:lnTo>
                    <a:pt x="62484" y="104266"/>
                  </a:lnTo>
                  <a:lnTo>
                    <a:pt x="106045" y="96265"/>
                  </a:lnTo>
                  <a:lnTo>
                    <a:pt x="150121" y="92086"/>
                  </a:lnTo>
                  <a:lnTo>
                    <a:pt x="164719" y="91820"/>
                  </a:lnTo>
                  <a:close/>
                </a:path>
                <a:path w="2268220" h="356869">
                  <a:moveTo>
                    <a:pt x="1556385" y="91058"/>
                  </a:moveTo>
                  <a:lnTo>
                    <a:pt x="1605518" y="96758"/>
                  </a:lnTo>
                  <a:lnTo>
                    <a:pt x="1640839" y="113791"/>
                  </a:lnTo>
                  <a:lnTo>
                    <a:pt x="1667629" y="159958"/>
                  </a:lnTo>
                  <a:lnTo>
                    <a:pt x="1669414" y="180720"/>
                  </a:lnTo>
                  <a:lnTo>
                    <a:pt x="1669224" y="188293"/>
                  </a:lnTo>
                  <a:lnTo>
                    <a:pt x="1660723" y="232173"/>
                  </a:lnTo>
                  <a:lnTo>
                    <a:pt x="1658365" y="239394"/>
                  </a:lnTo>
                  <a:lnTo>
                    <a:pt x="1471803" y="239394"/>
                  </a:lnTo>
                  <a:lnTo>
                    <a:pt x="1471803" y="240283"/>
                  </a:lnTo>
                  <a:lnTo>
                    <a:pt x="1471803" y="244475"/>
                  </a:lnTo>
                  <a:lnTo>
                    <a:pt x="1472947" y="256811"/>
                  </a:lnTo>
                  <a:lnTo>
                    <a:pt x="1500578" y="291796"/>
                  </a:lnTo>
                  <a:lnTo>
                    <a:pt x="1546352" y="300100"/>
                  </a:lnTo>
                  <a:lnTo>
                    <a:pt x="1559403" y="299531"/>
                  </a:lnTo>
                  <a:lnTo>
                    <a:pt x="1607818" y="286541"/>
                  </a:lnTo>
                  <a:lnTo>
                    <a:pt x="1637411" y="271271"/>
                  </a:lnTo>
                  <a:lnTo>
                    <a:pt x="1646428" y="271271"/>
                  </a:lnTo>
                  <a:lnTo>
                    <a:pt x="1631441" y="335788"/>
                  </a:lnTo>
                  <a:lnTo>
                    <a:pt x="1594848" y="348378"/>
                  </a:lnTo>
                  <a:lnTo>
                    <a:pt x="1555273" y="355218"/>
                  </a:lnTo>
                  <a:lnTo>
                    <a:pt x="1526793" y="356488"/>
                  </a:lnTo>
                  <a:lnTo>
                    <a:pt x="1496601" y="354724"/>
                  </a:lnTo>
                  <a:lnTo>
                    <a:pt x="1447123" y="340576"/>
                  </a:lnTo>
                  <a:lnTo>
                    <a:pt x="1412619" y="312618"/>
                  </a:lnTo>
                  <a:lnTo>
                    <a:pt x="1395231" y="273375"/>
                  </a:lnTo>
                  <a:lnTo>
                    <a:pt x="1393063" y="249681"/>
                  </a:lnTo>
                  <a:lnTo>
                    <a:pt x="1393757" y="232967"/>
                  </a:lnTo>
                  <a:lnTo>
                    <a:pt x="1404365" y="186943"/>
                  </a:lnTo>
                  <a:lnTo>
                    <a:pt x="1427136" y="147939"/>
                  </a:lnTo>
                  <a:lnTo>
                    <a:pt x="1460404" y="117871"/>
                  </a:lnTo>
                  <a:lnTo>
                    <a:pt x="1504432" y="98024"/>
                  </a:lnTo>
                  <a:lnTo>
                    <a:pt x="1538289" y="91840"/>
                  </a:lnTo>
                  <a:lnTo>
                    <a:pt x="1556385" y="91058"/>
                  </a:lnTo>
                  <a:close/>
                </a:path>
                <a:path w="2268220" h="356869">
                  <a:moveTo>
                    <a:pt x="1079754" y="2285"/>
                  </a:moveTo>
                  <a:lnTo>
                    <a:pt x="1164970" y="2285"/>
                  </a:lnTo>
                  <a:lnTo>
                    <a:pt x="1151001" y="63245"/>
                  </a:lnTo>
                  <a:lnTo>
                    <a:pt x="1065657" y="63245"/>
                  </a:lnTo>
                  <a:lnTo>
                    <a:pt x="1079754" y="2285"/>
                  </a:lnTo>
                  <a:close/>
                </a:path>
                <a:path w="2268220" h="356869">
                  <a:moveTo>
                    <a:pt x="686562" y="0"/>
                  </a:moveTo>
                  <a:lnTo>
                    <a:pt x="730376" y="2031"/>
                  </a:lnTo>
                  <a:lnTo>
                    <a:pt x="745744" y="4444"/>
                  </a:lnTo>
                  <a:lnTo>
                    <a:pt x="732536" y="61213"/>
                  </a:lnTo>
                  <a:lnTo>
                    <a:pt x="726567" y="61213"/>
                  </a:lnTo>
                  <a:lnTo>
                    <a:pt x="723138" y="59943"/>
                  </a:lnTo>
                  <a:lnTo>
                    <a:pt x="718312" y="58800"/>
                  </a:lnTo>
                  <a:lnTo>
                    <a:pt x="711962" y="57530"/>
                  </a:lnTo>
                  <a:lnTo>
                    <a:pt x="705612" y="56260"/>
                  </a:lnTo>
                  <a:lnTo>
                    <a:pt x="699897" y="55625"/>
                  </a:lnTo>
                  <a:lnTo>
                    <a:pt x="694436" y="55625"/>
                  </a:lnTo>
                  <a:lnTo>
                    <a:pt x="684127" y="56171"/>
                  </a:lnTo>
                  <a:lnTo>
                    <a:pt x="649104" y="86032"/>
                  </a:lnTo>
                  <a:lnTo>
                    <a:pt x="645287" y="98932"/>
                  </a:lnTo>
                  <a:lnTo>
                    <a:pt x="707009" y="98932"/>
                  </a:lnTo>
                  <a:lnTo>
                    <a:pt x="695071" y="151891"/>
                  </a:lnTo>
                  <a:lnTo>
                    <a:pt x="635888" y="151891"/>
                  </a:lnTo>
                  <a:lnTo>
                    <a:pt x="589914" y="349630"/>
                  </a:lnTo>
                  <a:lnTo>
                    <a:pt x="509015" y="349630"/>
                  </a:lnTo>
                  <a:lnTo>
                    <a:pt x="554989" y="151891"/>
                  </a:lnTo>
                  <a:lnTo>
                    <a:pt x="520446" y="151891"/>
                  </a:lnTo>
                  <a:lnTo>
                    <a:pt x="532511" y="98932"/>
                  </a:lnTo>
                  <a:lnTo>
                    <a:pt x="566927" y="98932"/>
                  </a:lnTo>
                  <a:lnTo>
                    <a:pt x="568451" y="92455"/>
                  </a:lnTo>
                  <a:lnTo>
                    <a:pt x="574645" y="71145"/>
                  </a:lnTo>
                  <a:lnTo>
                    <a:pt x="593365" y="36716"/>
                  </a:lnTo>
                  <a:lnTo>
                    <a:pt x="639714" y="5905"/>
                  </a:lnTo>
                  <a:lnTo>
                    <a:pt x="661513" y="1476"/>
                  </a:lnTo>
                  <a:lnTo>
                    <a:pt x="686562" y="0"/>
                  </a:lnTo>
                  <a:close/>
                </a:path>
                <a:path w="2268220" h="356869">
                  <a:moveTo>
                    <a:pt x="493013" y="0"/>
                  </a:moveTo>
                  <a:lnTo>
                    <a:pt x="536829" y="2031"/>
                  </a:lnTo>
                  <a:lnTo>
                    <a:pt x="552196" y="4444"/>
                  </a:lnTo>
                  <a:lnTo>
                    <a:pt x="538988" y="61213"/>
                  </a:lnTo>
                  <a:lnTo>
                    <a:pt x="533019" y="61213"/>
                  </a:lnTo>
                  <a:lnTo>
                    <a:pt x="529589" y="59943"/>
                  </a:lnTo>
                  <a:lnTo>
                    <a:pt x="524763" y="58800"/>
                  </a:lnTo>
                  <a:lnTo>
                    <a:pt x="518413" y="57530"/>
                  </a:lnTo>
                  <a:lnTo>
                    <a:pt x="512063" y="56260"/>
                  </a:lnTo>
                  <a:lnTo>
                    <a:pt x="506349" y="55625"/>
                  </a:lnTo>
                  <a:lnTo>
                    <a:pt x="500888" y="55625"/>
                  </a:lnTo>
                  <a:lnTo>
                    <a:pt x="490579" y="56171"/>
                  </a:lnTo>
                  <a:lnTo>
                    <a:pt x="455556" y="86032"/>
                  </a:lnTo>
                  <a:lnTo>
                    <a:pt x="451738" y="98932"/>
                  </a:lnTo>
                  <a:lnTo>
                    <a:pt x="513461" y="98932"/>
                  </a:lnTo>
                  <a:lnTo>
                    <a:pt x="501523" y="151891"/>
                  </a:lnTo>
                  <a:lnTo>
                    <a:pt x="442340" y="151891"/>
                  </a:lnTo>
                  <a:lnTo>
                    <a:pt x="396367" y="349630"/>
                  </a:lnTo>
                  <a:lnTo>
                    <a:pt x="315468" y="349630"/>
                  </a:lnTo>
                  <a:lnTo>
                    <a:pt x="361442" y="151891"/>
                  </a:lnTo>
                  <a:lnTo>
                    <a:pt x="326898" y="151891"/>
                  </a:lnTo>
                  <a:lnTo>
                    <a:pt x="338963" y="98932"/>
                  </a:lnTo>
                  <a:lnTo>
                    <a:pt x="373380" y="98932"/>
                  </a:lnTo>
                  <a:lnTo>
                    <a:pt x="374904" y="92455"/>
                  </a:lnTo>
                  <a:lnTo>
                    <a:pt x="381097" y="71145"/>
                  </a:lnTo>
                  <a:lnTo>
                    <a:pt x="399817" y="36716"/>
                  </a:lnTo>
                  <a:lnTo>
                    <a:pt x="446166" y="5905"/>
                  </a:lnTo>
                  <a:lnTo>
                    <a:pt x="467965" y="1476"/>
                  </a:lnTo>
                  <a:lnTo>
                    <a:pt x="493013" y="0"/>
                  </a:lnTo>
                  <a:close/>
                </a:path>
              </a:pathLst>
            </a:custGeom>
            <a:ln w="10668">
              <a:solidFill>
                <a:srgbClr val="7C7C7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FBCF5072-2551-9C0B-C5BE-90A7DB6E96AD}"/>
              </a:ext>
            </a:extLst>
          </p:cNvPr>
          <p:cNvSpPr txBox="1"/>
          <p:nvPr/>
        </p:nvSpPr>
        <p:spPr>
          <a:xfrm>
            <a:off x="2020090" y="1306196"/>
            <a:ext cx="81885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</a:t>
            </a:r>
            <a:r>
              <a:rPr lang="fr-FR" sz="54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érer</a:t>
            </a:r>
            <a:r>
              <a:rPr lang="fr-FR" sz="5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la diversité culturelle</a:t>
            </a:r>
            <a:endParaRPr lang="fr-FR" sz="1600" dirty="0"/>
          </a:p>
        </p:txBody>
      </p:sp>
      <p:grpSp>
        <p:nvGrpSpPr>
          <p:cNvPr id="39" name="object 3">
            <a:extLst>
              <a:ext uri="{FF2B5EF4-FFF2-40B4-BE49-F238E27FC236}">
                <a16:creationId xmlns:a16="http://schemas.microsoft.com/office/drawing/2014/main" xmlns="" id="{A461A961-629C-4215-7097-F2F47298A210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0" name="object 4">
              <a:extLst>
                <a:ext uri="{FF2B5EF4-FFF2-40B4-BE49-F238E27FC236}">
                  <a16:creationId xmlns:a16="http://schemas.microsoft.com/office/drawing/2014/main" xmlns="" id="{B61A2888-D77B-3045-E8FA-F1264C49BE86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1" name="object 5">
              <a:extLst>
                <a:ext uri="{FF2B5EF4-FFF2-40B4-BE49-F238E27FC236}">
                  <a16:creationId xmlns:a16="http://schemas.microsoft.com/office/drawing/2014/main" xmlns="" id="{865DB555-E71B-3E7E-A2F9-B85E9200F78D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E7E37D98-88BB-0323-8451-750C92DE113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743200" y="3973126"/>
            <a:ext cx="7162800" cy="612329"/>
            <a:chOff x="2394966" y="4081259"/>
            <a:chExt cx="4550410" cy="917080"/>
          </a:xfrm>
        </p:grpSpPr>
        <p:sp>
          <p:nvSpPr>
            <p:cNvPr id="3" name="object 3"/>
            <p:cNvSpPr/>
            <p:nvPr/>
          </p:nvSpPr>
          <p:spPr>
            <a:xfrm>
              <a:off x="2394966" y="4653534"/>
              <a:ext cx="4550410" cy="344805"/>
            </a:xfrm>
            <a:custGeom>
              <a:avLst/>
              <a:gdLst/>
              <a:ahLst/>
              <a:cxnLst/>
              <a:rect l="l" t="t" r="r" b="b"/>
              <a:pathLst>
                <a:path w="4550409" h="344804">
                  <a:moveTo>
                    <a:pt x="2071116" y="0"/>
                  </a:moveTo>
                  <a:lnTo>
                    <a:pt x="2071116" y="232664"/>
                  </a:lnTo>
                  <a:lnTo>
                    <a:pt x="4550029" y="232664"/>
                  </a:lnTo>
                  <a:lnTo>
                    <a:pt x="4550029" y="292100"/>
                  </a:lnTo>
                </a:path>
                <a:path w="4550409" h="344804">
                  <a:moveTo>
                    <a:pt x="2070861" y="0"/>
                  </a:moveTo>
                  <a:lnTo>
                    <a:pt x="2070861" y="285242"/>
                  </a:lnTo>
                  <a:lnTo>
                    <a:pt x="0" y="285242"/>
                  </a:lnTo>
                  <a:lnTo>
                    <a:pt x="0" y="344678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67939" y="4081259"/>
              <a:ext cx="3792474" cy="6332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84526" y="4174998"/>
              <a:ext cx="3705225" cy="546100"/>
            </a:xfrm>
            <a:custGeom>
              <a:avLst/>
              <a:gdLst/>
              <a:ahLst/>
              <a:cxnLst/>
              <a:rect l="l" t="t" r="r" b="b"/>
              <a:pathLst>
                <a:path w="3705225" h="546100">
                  <a:moveTo>
                    <a:pt x="3650234" y="0"/>
                  </a:moveTo>
                  <a:lnTo>
                    <a:pt x="54610" y="0"/>
                  </a:lnTo>
                  <a:lnTo>
                    <a:pt x="33325" y="4282"/>
                  </a:lnTo>
                  <a:lnTo>
                    <a:pt x="15970" y="15970"/>
                  </a:lnTo>
                  <a:lnTo>
                    <a:pt x="4282" y="33325"/>
                  </a:lnTo>
                  <a:lnTo>
                    <a:pt x="0" y="54609"/>
                  </a:lnTo>
                  <a:lnTo>
                    <a:pt x="0" y="490981"/>
                  </a:lnTo>
                  <a:lnTo>
                    <a:pt x="4282" y="512266"/>
                  </a:lnTo>
                  <a:lnTo>
                    <a:pt x="15970" y="529621"/>
                  </a:lnTo>
                  <a:lnTo>
                    <a:pt x="33325" y="541309"/>
                  </a:lnTo>
                  <a:lnTo>
                    <a:pt x="54610" y="545591"/>
                  </a:lnTo>
                  <a:lnTo>
                    <a:pt x="3650234" y="545591"/>
                  </a:lnTo>
                  <a:lnTo>
                    <a:pt x="3671518" y="541309"/>
                  </a:lnTo>
                  <a:lnTo>
                    <a:pt x="3688873" y="529621"/>
                  </a:lnTo>
                  <a:lnTo>
                    <a:pt x="3700561" y="512266"/>
                  </a:lnTo>
                  <a:lnTo>
                    <a:pt x="3704844" y="490981"/>
                  </a:lnTo>
                  <a:lnTo>
                    <a:pt x="3704844" y="54609"/>
                  </a:lnTo>
                  <a:lnTo>
                    <a:pt x="3700561" y="33325"/>
                  </a:lnTo>
                  <a:lnTo>
                    <a:pt x="3688873" y="15970"/>
                  </a:lnTo>
                  <a:lnTo>
                    <a:pt x="3671518" y="4282"/>
                  </a:lnTo>
                  <a:lnTo>
                    <a:pt x="3650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84526" y="4174998"/>
              <a:ext cx="3705225" cy="546100"/>
            </a:xfrm>
            <a:custGeom>
              <a:avLst/>
              <a:gdLst/>
              <a:ahLst/>
              <a:cxnLst/>
              <a:rect l="l" t="t" r="r" b="b"/>
              <a:pathLst>
                <a:path w="3705225" h="546100">
                  <a:moveTo>
                    <a:pt x="0" y="54609"/>
                  </a:moveTo>
                  <a:lnTo>
                    <a:pt x="4282" y="33325"/>
                  </a:lnTo>
                  <a:lnTo>
                    <a:pt x="15970" y="15970"/>
                  </a:lnTo>
                  <a:lnTo>
                    <a:pt x="33325" y="4282"/>
                  </a:lnTo>
                  <a:lnTo>
                    <a:pt x="54610" y="0"/>
                  </a:lnTo>
                  <a:lnTo>
                    <a:pt x="3650234" y="0"/>
                  </a:lnTo>
                  <a:lnTo>
                    <a:pt x="3671518" y="4282"/>
                  </a:lnTo>
                  <a:lnTo>
                    <a:pt x="3688873" y="15970"/>
                  </a:lnTo>
                  <a:lnTo>
                    <a:pt x="3700561" y="33325"/>
                  </a:lnTo>
                  <a:lnTo>
                    <a:pt x="3704844" y="54609"/>
                  </a:lnTo>
                  <a:lnTo>
                    <a:pt x="3704844" y="490981"/>
                  </a:lnTo>
                  <a:lnTo>
                    <a:pt x="3700561" y="512266"/>
                  </a:lnTo>
                  <a:lnTo>
                    <a:pt x="3688873" y="529621"/>
                  </a:lnTo>
                  <a:lnTo>
                    <a:pt x="3671518" y="541309"/>
                  </a:lnTo>
                  <a:lnTo>
                    <a:pt x="3650234" y="545591"/>
                  </a:lnTo>
                  <a:lnTo>
                    <a:pt x="54610" y="545591"/>
                  </a:lnTo>
                  <a:lnTo>
                    <a:pt x="33325" y="541309"/>
                  </a:lnTo>
                  <a:lnTo>
                    <a:pt x="15970" y="529621"/>
                  </a:lnTo>
                  <a:lnTo>
                    <a:pt x="4282" y="512266"/>
                  </a:lnTo>
                  <a:lnTo>
                    <a:pt x="0" y="490981"/>
                  </a:lnTo>
                  <a:lnTo>
                    <a:pt x="0" y="54609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41042" y="105536"/>
            <a:ext cx="88745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</a:pPr>
            <a:r>
              <a:rPr sz="3200" i="0" spc="5" dirty="0"/>
              <a:t>1</a:t>
            </a:r>
            <a:r>
              <a:rPr sz="3200" i="0" spc="7" baseline="25525" dirty="0"/>
              <a:t>ère </a:t>
            </a:r>
            <a:r>
              <a:rPr sz="3200" i="0" spc="-10" dirty="0"/>
              <a:t>dimension: </a:t>
            </a:r>
            <a:r>
              <a:rPr sz="3200" b="1" i="0" spc="-5" dirty="0"/>
              <a:t>Universel/</a:t>
            </a:r>
            <a:r>
              <a:rPr sz="3200" b="1" i="0" spc="-265" dirty="0"/>
              <a:t> </a:t>
            </a:r>
            <a:r>
              <a:rPr sz="3200" b="1" i="0" spc="-10" dirty="0"/>
              <a:t>particulier</a:t>
            </a:r>
            <a:endParaRPr sz="3200" b="1" dirty="0"/>
          </a:p>
        </p:txBody>
      </p:sp>
      <p:grpSp>
        <p:nvGrpSpPr>
          <p:cNvPr id="8" name="object 8"/>
          <p:cNvGrpSpPr/>
          <p:nvPr/>
        </p:nvGrpSpPr>
        <p:grpSpPr>
          <a:xfrm>
            <a:off x="3124201" y="1317428"/>
            <a:ext cx="6172200" cy="648141"/>
            <a:chOff x="2340800" y="1190231"/>
            <a:chExt cx="4581525" cy="775335"/>
          </a:xfrm>
        </p:grpSpPr>
        <p:sp>
          <p:nvSpPr>
            <p:cNvPr id="9" name="object 9"/>
            <p:cNvSpPr/>
            <p:nvPr/>
          </p:nvSpPr>
          <p:spPr>
            <a:xfrm>
              <a:off x="2353818" y="1712214"/>
              <a:ext cx="4555490" cy="240029"/>
            </a:xfrm>
            <a:custGeom>
              <a:avLst/>
              <a:gdLst/>
              <a:ahLst/>
              <a:cxnLst/>
              <a:rect l="l" t="t" r="r" b="b"/>
              <a:pathLst>
                <a:path w="4555490" h="240030">
                  <a:moveTo>
                    <a:pt x="2188464" y="0"/>
                  </a:moveTo>
                  <a:lnTo>
                    <a:pt x="2188464" y="107569"/>
                  </a:lnTo>
                  <a:lnTo>
                    <a:pt x="4555489" y="107569"/>
                  </a:lnTo>
                  <a:lnTo>
                    <a:pt x="4555489" y="157861"/>
                  </a:lnTo>
                </a:path>
                <a:path w="4555490" h="240030">
                  <a:moveTo>
                    <a:pt x="2188845" y="0"/>
                  </a:moveTo>
                  <a:lnTo>
                    <a:pt x="2188845" y="189737"/>
                  </a:lnTo>
                  <a:lnTo>
                    <a:pt x="0" y="189737"/>
                  </a:lnTo>
                  <a:lnTo>
                    <a:pt x="0" y="239902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1216" y="1190231"/>
              <a:ext cx="3339846" cy="58294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75610" y="1273302"/>
              <a:ext cx="3253740" cy="495300"/>
            </a:xfrm>
            <a:custGeom>
              <a:avLst/>
              <a:gdLst/>
              <a:ahLst/>
              <a:cxnLst/>
              <a:rect l="l" t="t" r="r" b="b"/>
              <a:pathLst>
                <a:path w="3253740" h="495300">
                  <a:moveTo>
                    <a:pt x="3204210" y="0"/>
                  </a:moveTo>
                  <a:lnTo>
                    <a:pt x="49529" y="0"/>
                  </a:lnTo>
                  <a:lnTo>
                    <a:pt x="30271" y="3899"/>
                  </a:lnTo>
                  <a:lnTo>
                    <a:pt x="14525" y="14525"/>
                  </a:lnTo>
                  <a:lnTo>
                    <a:pt x="3899" y="30271"/>
                  </a:lnTo>
                  <a:lnTo>
                    <a:pt x="0" y="49530"/>
                  </a:lnTo>
                  <a:lnTo>
                    <a:pt x="0" y="445770"/>
                  </a:lnTo>
                  <a:lnTo>
                    <a:pt x="3899" y="465028"/>
                  </a:lnTo>
                  <a:lnTo>
                    <a:pt x="14525" y="480774"/>
                  </a:lnTo>
                  <a:lnTo>
                    <a:pt x="30271" y="491400"/>
                  </a:lnTo>
                  <a:lnTo>
                    <a:pt x="49529" y="495300"/>
                  </a:lnTo>
                  <a:lnTo>
                    <a:pt x="3204210" y="495300"/>
                  </a:lnTo>
                  <a:lnTo>
                    <a:pt x="3223468" y="491400"/>
                  </a:lnTo>
                  <a:lnTo>
                    <a:pt x="3239214" y="480774"/>
                  </a:lnTo>
                  <a:lnTo>
                    <a:pt x="3249840" y="465028"/>
                  </a:lnTo>
                  <a:lnTo>
                    <a:pt x="3253740" y="445770"/>
                  </a:lnTo>
                  <a:lnTo>
                    <a:pt x="3253740" y="49530"/>
                  </a:lnTo>
                  <a:lnTo>
                    <a:pt x="3249840" y="30271"/>
                  </a:lnTo>
                  <a:lnTo>
                    <a:pt x="3239214" y="14525"/>
                  </a:lnTo>
                  <a:lnTo>
                    <a:pt x="3223468" y="3899"/>
                  </a:lnTo>
                  <a:lnTo>
                    <a:pt x="32042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75610" y="1273302"/>
              <a:ext cx="3253740" cy="495300"/>
            </a:xfrm>
            <a:custGeom>
              <a:avLst/>
              <a:gdLst/>
              <a:ahLst/>
              <a:cxnLst/>
              <a:rect l="l" t="t" r="r" b="b"/>
              <a:pathLst>
                <a:path w="3253740" h="495300">
                  <a:moveTo>
                    <a:pt x="0" y="49530"/>
                  </a:moveTo>
                  <a:lnTo>
                    <a:pt x="3899" y="30271"/>
                  </a:lnTo>
                  <a:lnTo>
                    <a:pt x="14525" y="14525"/>
                  </a:lnTo>
                  <a:lnTo>
                    <a:pt x="30271" y="3899"/>
                  </a:lnTo>
                  <a:lnTo>
                    <a:pt x="49529" y="0"/>
                  </a:lnTo>
                  <a:lnTo>
                    <a:pt x="3204210" y="0"/>
                  </a:lnTo>
                  <a:lnTo>
                    <a:pt x="3223468" y="3899"/>
                  </a:lnTo>
                  <a:lnTo>
                    <a:pt x="3239214" y="14525"/>
                  </a:lnTo>
                  <a:lnTo>
                    <a:pt x="3249840" y="30271"/>
                  </a:lnTo>
                  <a:lnTo>
                    <a:pt x="3253740" y="49530"/>
                  </a:lnTo>
                  <a:lnTo>
                    <a:pt x="3253740" y="445770"/>
                  </a:lnTo>
                  <a:lnTo>
                    <a:pt x="3249840" y="465028"/>
                  </a:lnTo>
                  <a:lnTo>
                    <a:pt x="3239214" y="480774"/>
                  </a:lnTo>
                  <a:lnTo>
                    <a:pt x="3223468" y="491400"/>
                  </a:lnTo>
                  <a:lnTo>
                    <a:pt x="3204210" y="495300"/>
                  </a:lnTo>
                  <a:lnTo>
                    <a:pt x="49529" y="495300"/>
                  </a:lnTo>
                  <a:lnTo>
                    <a:pt x="30271" y="491400"/>
                  </a:lnTo>
                  <a:lnTo>
                    <a:pt x="14525" y="480774"/>
                  </a:lnTo>
                  <a:lnTo>
                    <a:pt x="3899" y="465028"/>
                  </a:lnTo>
                  <a:lnTo>
                    <a:pt x="0" y="445770"/>
                  </a:lnTo>
                  <a:lnTo>
                    <a:pt x="0" y="49530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091942" y="1380806"/>
            <a:ext cx="4246250" cy="295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24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Conseil pour </a:t>
            </a:r>
            <a:r>
              <a:rPr sz="2000" dirty="0" err="1">
                <a:latin typeface="Times New Roman"/>
                <a:cs typeface="Times New Roman"/>
              </a:rPr>
              <a:t>préparer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sa</a:t>
            </a:r>
            <a:r>
              <a:rPr lang="fr-FR" sz="200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négociation</a:t>
            </a:r>
            <a:r>
              <a:rPr sz="2000" dirty="0">
                <a:latin typeface="Times New Roman"/>
                <a:cs typeface="Times New Roman"/>
              </a:rPr>
              <a:t>: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1049763" y="1926338"/>
            <a:ext cx="5037478" cy="1806127"/>
            <a:chOff x="164592" y="1926335"/>
            <a:chExt cx="4398645" cy="1896745"/>
          </a:xfrm>
        </p:grpSpPr>
        <p:sp>
          <p:nvSpPr>
            <p:cNvPr id="15" name="object 15"/>
            <p:cNvSpPr/>
            <p:nvPr/>
          </p:nvSpPr>
          <p:spPr>
            <a:xfrm>
              <a:off x="164592" y="1926335"/>
              <a:ext cx="4374642" cy="18966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8223" y="2008631"/>
              <a:ext cx="4290060" cy="1809114"/>
            </a:xfrm>
            <a:custGeom>
              <a:avLst/>
              <a:gdLst/>
              <a:ahLst/>
              <a:cxnLst/>
              <a:rect l="l" t="t" r="r" b="b"/>
              <a:pathLst>
                <a:path w="4290060" h="1809114">
                  <a:moveTo>
                    <a:pt x="4109212" y="0"/>
                  </a:moveTo>
                  <a:lnTo>
                    <a:pt x="180898" y="0"/>
                  </a:lnTo>
                  <a:lnTo>
                    <a:pt x="132807" y="6464"/>
                  </a:lnTo>
                  <a:lnTo>
                    <a:pt x="89594" y="24703"/>
                  </a:lnTo>
                  <a:lnTo>
                    <a:pt x="52982" y="52990"/>
                  </a:lnTo>
                  <a:lnTo>
                    <a:pt x="24697" y="89596"/>
                  </a:lnTo>
                  <a:lnTo>
                    <a:pt x="6461" y="132791"/>
                  </a:lnTo>
                  <a:lnTo>
                    <a:pt x="0" y="180847"/>
                  </a:lnTo>
                  <a:lnTo>
                    <a:pt x="0" y="1628139"/>
                  </a:lnTo>
                  <a:lnTo>
                    <a:pt x="6461" y="1676196"/>
                  </a:lnTo>
                  <a:lnTo>
                    <a:pt x="24697" y="1719391"/>
                  </a:lnTo>
                  <a:lnTo>
                    <a:pt x="52982" y="1755997"/>
                  </a:lnTo>
                  <a:lnTo>
                    <a:pt x="89594" y="1784284"/>
                  </a:lnTo>
                  <a:lnTo>
                    <a:pt x="132807" y="1802523"/>
                  </a:lnTo>
                  <a:lnTo>
                    <a:pt x="180898" y="1808987"/>
                  </a:lnTo>
                  <a:lnTo>
                    <a:pt x="4109212" y="1808987"/>
                  </a:lnTo>
                  <a:lnTo>
                    <a:pt x="4157268" y="1802523"/>
                  </a:lnTo>
                  <a:lnTo>
                    <a:pt x="4200463" y="1784284"/>
                  </a:lnTo>
                  <a:lnTo>
                    <a:pt x="4237069" y="1755997"/>
                  </a:lnTo>
                  <a:lnTo>
                    <a:pt x="4265356" y="1719391"/>
                  </a:lnTo>
                  <a:lnTo>
                    <a:pt x="4283595" y="1676196"/>
                  </a:lnTo>
                  <a:lnTo>
                    <a:pt x="4290060" y="1628139"/>
                  </a:lnTo>
                  <a:lnTo>
                    <a:pt x="4290060" y="180847"/>
                  </a:lnTo>
                  <a:lnTo>
                    <a:pt x="4283595" y="132791"/>
                  </a:lnTo>
                  <a:lnTo>
                    <a:pt x="4265356" y="89596"/>
                  </a:lnTo>
                  <a:lnTo>
                    <a:pt x="4237069" y="52990"/>
                  </a:lnTo>
                  <a:lnTo>
                    <a:pt x="4200463" y="24703"/>
                  </a:lnTo>
                  <a:lnTo>
                    <a:pt x="4157268" y="6464"/>
                  </a:lnTo>
                  <a:lnTo>
                    <a:pt x="410921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8223" y="2008631"/>
              <a:ext cx="4290060" cy="1809114"/>
            </a:xfrm>
            <a:custGeom>
              <a:avLst/>
              <a:gdLst/>
              <a:ahLst/>
              <a:cxnLst/>
              <a:rect l="l" t="t" r="r" b="b"/>
              <a:pathLst>
                <a:path w="4290060" h="1809114">
                  <a:moveTo>
                    <a:pt x="0" y="180847"/>
                  </a:moveTo>
                  <a:lnTo>
                    <a:pt x="6461" y="132791"/>
                  </a:lnTo>
                  <a:lnTo>
                    <a:pt x="24697" y="89596"/>
                  </a:lnTo>
                  <a:lnTo>
                    <a:pt x="52982" y="52990"/>
                  </a:lnTo>
                  <a:lnTo>
                    <a:pt x="89594" y="24703"/>
                  </a:lnTo>
                  <a:lnTo>
                    <a:pt x="132807" y="6464"/>
                  </a:lnTo>
                  <a:lnTo>
                    <a:pt x="180898" y="0"/>
                  </a:lnTo>
                  <a:lnTo>
                    <a:pt x="4109212" y="0"/>
                  </a:lnTo>
                  <a:lnTo>
                    <a:pt x="4157268" y="6464"/>
                  </a:lnTo>
                  <a:lnTo>
                    <a:pt x="4200463" y="24703"/>
                  </a:lnTo>
                  <a:lnTo>
                    <a:pt x="4237069" y="52990"/>
                  </a:lnTo>
                  <a:lnTo>
                    <a:pt x="4265356" y="89596"/>
                  </a:lnTo>
                  <a:lnTo>
                    <a:pt x="4283595" y="132791"/>
                  </a:lnTo>
                  <a:lnTo>
                    <a:pt x="4290060" y="180847"/>
                  </a:lnTo>
                  <a:lnTo>
                    <a:pt x="4290060" y="1628139"/>
                  </a:lnTo>
                  <a:lnTo>
                    <a:pt x="4283595" y="1676196"/>
                  </a:lnTo>
                  <a:lnTo>
                    <a:pt x="4265356" y="1719391"/>
                  </a:lnTo>
                  <a:lnTo>
                    <a:pt x="4237069" y="1755997"/>
                  </a:lnTo>
                  <a:lnTo>
                    <a:pt x="4200463" y="1784284"/>
                  </a:lnTo>
                  <a:lnTo>
                    <a:pt x="4157268" y="1802523"/>
                  </a:lnTo>
                  <a:lnTo>
                    <a:pt x="4109212" y="1808987"/>
                  </a:lnTo>
                  <a:lnTo>
                    <a:pt x="180898" y="1808987"/>
                  </a:lnTo>
                  <a:lnTo>
                    <a:pt x="132807" y="1802523"/>
                  </a:lnTo>
                  <a:lnTo>
                    <a:pt x="89594" y="1784284"/>
                  </a:lnTo>
                  <a:lnTo>
                    <a:pt x="52982" y="1755997"/>
                  </a:lnTo>
                  <a:lnTo>
                    <a:pt x="24697" y="1719391"/>
                  </a:lnTo>
                  <a:lnTo>
                    <a:pt x="6461" y="1676196"/>
                  </a:lnTo>
                  <a:lnTo>
                    <a:pt x="0" y="1628139"/>
                  </a:lnTo>
                  <a:lnTo>
                    <a:pt x="0" y="18084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298163" y="2008634"/>
            <a:ext cx="4761589" cy="17434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Face à</a:t>
            </a:r>
            <a:r>
              <a:rPr kumimoji="0" lang="fr-FR" sz="16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6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l’Universaliste:</a:t>
            </a:r>
            <a:endParaRPr lang="fr-FR" sz="1600" dirty="0">
              <a:latin typeface="Times New Roman"/>
              <a:cs typeface="Times New Roman"/>
            </a:endParaRPr>
          </a:p>
          <a:p>
            <a:pPr marL="1270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Se</a:t>
            </a:r>
            <a:r>
              <a:rPr sz="1600" dirty="0">
                <a:latin typeface="Times New Roman"/>
                <a:cs typeface="Times New Roman"/>
              </a:rPr>
              <a:t>	p</a:t>
            </a:r>
            <a:r>
              <a:rPr sz="1600" spc="-5" dirty="0">
                <a:latin typeface="Times New Roman"/>
                <a:cs typeface="Times New Roman"/>
              </a:rPr>
              <a:t>ré</a:t>
            </a:r>
            <a:r>
              <a:rPr sz="1600" dirty="0">
                <a:latin typeface="Times New Roman"/>
                <a:cs typeface="Times New Roman"/>
              </a:rPr>
              <a:t>p</a:t>
            </a:r>
            <a:r>
              <a:rPr sz="1600" spc="-5" dirty="0">
                <a:latin typeface="Times New Roman"/>
                <a:cs typeface="Times New Roman"/>
              </a:rPr>
              <a:t>arer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à</a:t>
            </a:r>
            <a:r>
              <a:rPr sz="1600" dirty="0">
                <a:latin typeface="Times New Roman"/>
                <a:cs typeface="Times New Roman"/>
              </a:rPr>
              <a:t>	d</a:t>
            </a:r>
            <a:r>
              <a:rPr sz="1600" spc="-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g</a:t>
            </a:r>
            <a:r>
              <a:rPr sz="1600" spc="10" dirty="0">
                <a:latin typeface="Times New Roman"/>
                <a:cs typeface="Times New Roman"/>
              </a:rPr>
              <a:t>u</a:t>
            </a:r>
            <a:r>
              <a:rPr sz="1600" spc="-4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ents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5" dirty="0">
                <a:latin typeface="Times New Roman"/>
                <a:cs typeface="Times New Roman"/>
              </a:rPr>
              <a:t>«</a:t>
            </a:r>
            <a:r>
              <a:rPr sz="1600" spc="-5" dirty="0" err="1">
                <a:latin typeface="Times New Roman"/>
                <a:cs typeface="Times New Roman"/>
              </a:rPr>
              <a:t>ratio</a:t>
            </a:r>
            <a:r>
              <a:rPr sz="1600" dirty="0" err="1">
                <a:latin typeface="Times New Roman"/>
                <a:cs typeface="Times New Roman"/>
              </a:rPr>
              <a:t>n</a:t>
            </a:r>
            <a:r>
              <a:rPr sz="1600" spc="-5" dirty="0" err="1">
                <a:latin typeface="Times New Roman"/>
                <a:cs typeface="Times New Roman"/>
              </a:rPr>
              <a:t>nel</a:t>
            </a:r>
            <a:r>
              <a:rPr sz="1600" spc="5" dirty="0" err="1">
                <a:latin typeface="Times New Roman"/>
                <a:cs typeface="Times New Roman"/>
              </a:rPr>
              <a:t>s</a:t>
            </a:r>
            <a:r>
              <a:rPr sz="1600" spc="-25" dirty="0">
                <a:latin typeface="Times New Roman"/>
                <a:cs typeface="Times New Roman"/>
              </a:rPr>
              <a:t>»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lang="fr-FR" sz="1600" spc="-5" dirty="0">
                <a:latin typeface="Times New Roman"/>
                <a:cs typeface="Times New Roman"/>
              </a:rPr>
              <a:t> professionnels» et à une présentation persuasive;</a:t>
            </a:r>
          </a:p>
          <a:p>
            <a:pPr marL="1270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 –Ne	pas considérer un comportement impersonnel, style «au travail» comme incorrect;</a:t>
            </a:r>
          </a:p>
          <a:p>
            <a:pPr marL="12700" marR="0" lvl="0" indent="0" algn="just" defTabSz="914400" rtl="0" eaLnBrk="1" fontAlgn="auto" latinLnBrk="0" hangingPunct="1">
              <a:lnSpc>
                <a:spcPts val="18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687705" algn="l"/>
                <a:tab pos="989330" algn="l"/>
                <a:tab pos="1649730" algn="l"/>
                <a:tab pos="2481580" algn="l"/>
                <a:tab pos="3847465" algn="l"/>
              </a:tabLst>
              <a:defRPr/>
            </a:pP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–Dans	</a:t>
            </a:r>
            <a:r>
              <a:rPr kumimoji="0" lang="fr-FR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doute,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pr</a:t>
            </a:r>
            <a:r>
              <a:rPr kumimoji="0" lang="fr-FR" sz="1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é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</a:t>
            </a:r>
            <a:r>
              <a:rPr kumimoji="0" lang="fr-FR" sz="16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ig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lang="fr-FR" sz="160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lang="fr-FR" sz="16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fr-FR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les aspects juridiques avec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</a:t>
            </a:r>
            <a:r>
              <a:rPr kumimoji="0" lang="fr-FR" sz="16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avocat.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271258" y="1844043"/>
            <a:ext cx="4875541" cy="1908018"/>
            <a:chOff x="4747259" y="1844039"/>
            <a:chExt cx="4343400" cy="1979295"/>
          </a:xfrm>
        </p:grpSpPr>
        <p:sp>
          <p:nvSpPr>
            <p:cNvPr id="25" name="object 25"/>
            <p:cNvSpPr/>
            <p:nvPr/>
          </p:nvSpPr>
          <p:spPr>
            <a:xfrm>
              <a:off x="4747259" y="1844039"/>
              <a:ext cx="4321301" cy="197891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52415" y="1926335"/>
              <a:ext cx="4234180" cy="1891664"/>
            </a:xfrm>
            <a:custGeom>
              <a:avLst/>
              <a:gdLst/>
              <a:ahLst/>
              <a:cxnLst/>
              <a:rect l="l" t="t" r="r" b="b"/>
              <a:pathLst>
                <a:path w="4234180" h="1891664">
                  <a:moveTo>
                    <a:pt x="4044568" y="0"/>
                  </a:moveTo>
                  <a:lnTo>
                    <a:pt x="189103" y="0"/>
                  </a:lnTo>
                  <a:lnTo>
                    <a:pt x="138847" y="6758"/>
                  </a:lnTo>
                  <a:lnTo>
                    <a:pt x="93678" y="25828"/>
                  </a:lnTo>
                  <a:lnTo>
                    <a:pt x="55403" y="55403"/>
                  </a:lnTo>
                  <a:lnTo>
                    <a:pt x="25828" y="93678"/>
                  </a:lnTo>
                  <a:lnTo>
                    <a:pt x="6758" y="138847"/>
                  </a:lnTo>
                  <a:lnTo>
                    <a:pt x="0" y="189102"/>
                  </a:lnTo>
                  <a:lnTo>
                    <a:pt x="0" y="1702181"/>
                  </a:lnTo>
                  <a:lnTo>
                    <a:pt x="6758" y="1752436"/>
                  </a:lnTo>
                  <a:lnTo>
                    <a:pt x="25828" y="1797605"/>
                  </a:lnTo>
                  <a:lnTo>
                    <a:pt x="55403" y="1835880"/>
                  </a:lnTo>
                  <a:lnTo>
                    <a:pt x="93678" y="1865455"/>
                  </a:lnTo>
                  <a:lnTo>
                    <a:pt x="138847" y="1884525"/>
                  </a:lnTo>
                  <a:lnTo>
                    <a:pt x="189103" y="1891283"/>
                  </a:lnTo>
                  <a:lnTo>
                    <a:pt x="4044568" y="1891283"/>
                  </a:lnTo>
                  <a:lnTo>
                    <a:pt x="4094824" y="1884525"/>
                  </a:lnTo>
                  <a:lnTo>
                    <a:pt x="4139993" y="1865455"/>
                  </a:lnTo>
                  <a:lnTo>
                    <a:pt x="4178268" y="1835880"/>
                  </a:lnTo>
                  <a:lnTo>
                    <a:pt x="4207843" y="1797605"/>
                  </a:lnTo>
                  <a:lnTo>
                    <a:pt x="4226913" y="1752436"/>
                  </a:lnTo>
                  <a:lnTo>
                    <a:pt x="4233672" y="1702181"/>
                  </a:lnTo>
                  <a:lnTo>
                    <a:pt x="4233672" y="189102"/>
                  </a:lnTo>
                  <a:lnTo>
                    <a:pt x="4226913" y="138847"/>
                  </a:lnTo>
                  <a:lnTo>
                    <a:pt x="4207843" y="93678"/>
                  </a:lnTo>
                  <a:lnTo>
                    <a:pt x="4178268" y="55403"/>
                  </a:lnTo>
                  <a:lnTo>
                    <a:pt x="4139993" y="25828"/>
                  </a:lnTo>
                  <a:lnTo>
                    <a:pt x="4094824" y="6758"/>
                  </a:lnTo>
                  <a:lnTo>
                    <a:pt x="404456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52415" y="1926335"/>
              <a:ext cx="4234180" cy="1891664"/>
            </a:xfrm>
            <a:custGeom>
              <a:avLst/>
              <a:gdLst/>
              <a:ahLst/>
              <a:cxnLst/>
              <a:rect l="l" t="t" r="r" b="b"/>
              <a:pathLst>
                <a:path w="4234180" h="1891664">
                  <a:moveTo>
                    <a:pt x="0" y="189102"/>
                  </a:moveTo>
                  <a:lnTo>
                    <a:pt x="6758" y="138847"/>
                  </a:lnTo>
                  <a:lnTo>
                    <a:pt x="25828" y="93678"/>
                  </a:lnTo>
                  <a:lnTo>
                    <a:pt x="55403" y="55403"/>
                  </a:lnTo>
                  <a:lnTo>
                    <a:pt x="93678" y="25828"/>
                  </a:lnTo>
                  <a:lnTo>
                    <a:pt x="138847" y="6758"/>
                  </a:lnTo>
                  <a:lnTo>
                    <a:pt x="189103" y="0"/>
                  </a:lnTo>
                  <a:lnTo>
                    <a:pt x="4044568" y="0"/>
                  </a:lnTo>
                  <a:lnTo>
                    <a:pt x="4094824" y="6758"/>
                  </a:lnTo>
                  <a:lnTo>
                    <a:pt x="4139993" y="25828"/>
                  </a:lnTo>
                  <a:lnTo>
                    <a:pt x="4178268" y="55403"/>
                  </a:lnTo>
                  <a:lnTo>
                    <a:pt x="4207843" y="93678"/>
                  </a:lnTo>
                  <a:lnTo>
                    <a:pt x="4226913" y="138847"/>
                  </a:lnTo>
                  <a:lnTo>
                    <a:pt x="4233672" y="189102"/>
                  </a:lnTo>
                  <a:lnTo>
                    <a:pt x="4233672" y="1702181"/>
                  </a:lnTo>
                  <a:lnTo>
                    <a:pt x="4226913" y="1752436"/>
                  </a:lnTo>
                  <a:lnTo>
                    <a:pt x="4207843" y="1797605"/>
                  </a:lnTo>
                  <a:lnTo>
                    <a:pt x="4178268" y="1835880"/>
                  </a:lnTo>
                  <a:lnTo>
                    <a:pt x="4139993" y="1865455"/>
                  </a:lnTo>
                  <a:lnTo>
                    <a:pt x="4094824" y="1884525"/>
                  </a:lnTo>
                  <a:lnTo>
                    <a:pt x="4044568" y="1891283"/>
                  </a:lnTo>
                  <a:lnTo>
                    <a:pt x="189103" y="1891283"/>
                  </a:lnTo>
                  <a:lnTo>
                    <a:pt x="138847" y="1884525"/>
                  </a:lnTo>
                  <a:lnTo>
                    <a:pt x="93678" y="1865455"/>
                  </a:lnTo>
                  <a:lnTo>
                    <a:pt x="55403" y="1835880"/>
                  </a:lnTo>
                  <a:lnTo>
                    <a:pt x="25828" y="1797605"/>
                  </a:lnTo>
                  <a:lnTo>
                    <a:pt x="6758" y="1752436"/>
                  </a:lnTo>
                  <a:lnTo>
                    <a:pt x="0" y="1702181"/>
                  </a:lnTo>
                  <a:lnTo>
                    <a:pt x="0" y="189102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488022" y="1918508"/>
            <a:ext cx="4555490" cy="181395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032510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Face au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particulariste:</a:t>
            </a:r>
            <a:endParaRPr sz="1600" dirty="0">
              <a:latin typeface="Times New Roman"/>
              <a:cs typeface="Times New Roman"/>
            </a:endParaRPr>
          </a:p>
          <a:p>
            <a:pPr marL="12700" algn="just">
              <a:lnSpc>
                <a:spcPts val="1789"/>
              </a:lnSpc>
              <a:spcBef>
                <a:spcPts val="380"/>
              </a:spcBef>
            </a:pPr>
            <a:r>
              <a:rPr sz="1600" b="1" spc="-5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Se préparer à des </a:t>
            </a:r>
            <a:r>
              <a:rPr sz="1600" spc="-10" dirty="0">
                <a:latin typeface="Times New Roman"/>
                <a:cs typeface="Times New Roman"/>
              </a:rPr>
              <a:t>«hors </a:t>
            </a:r>
            <a:r>
              <a:rPr sz="1600" dirty="0">
                <a:latin typeface="Times New Roman"/>
                <a:cs typeface="Times New Roman"/>
              </a:rPr>
              <a:t>sujet» qui </a:t>
            </a:r>
            <a:r>
              <a:rPr sz="1600" spc="-5" dirty="0" err="1">
                <a:latin typeface="Times New Roman"/>
                <a:cs typeface="Times New Roman"/>
              </a:rPr>
              <a:t>semblent</a:t>
            </a:r>
            <a:r>
              <a:rPr sz="1600" spc="2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</a:t>
            </a:r>
            <a:r>
              <a:rPr lang="fr-FR" sz="160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déboucher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rien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641985" algn="l"/>
                <a:tab pos="1205865" algn="l"/>
                <a:tab pos="2344420" algn="l"/>
                <a:tab pos="2839720" algn="l"/>
              </a:tabLst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–</a:t>
            </a:r>
            <a:r>
              <a:rPr kumimoji="0" lang="fr-FR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pas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consi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érer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 co</a:t>
            </a:r>
            <a:r>
              <a:rPr kumimoji="0" lang="fr-FR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por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</a:t>
            </a:r>
            <a:r>
              <a:rPr kumimoji="0" lang="fr-FR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ent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personnalisé comme une perte de temps;</a:t>
            </a:r>
          </a:p>
          <a:p>
            <a:pPr marL="12700" marR="5080" lvl="0" indent="0" algn="just" defTabSz="914400" rtl="0" eaLnBrk="1" fontAlgn="auto" latinLnBrk="0" hangingPunct="1">
              <a:lnSpc>
                <a:spcPts val="1660"/>
              </a:lnSpc>
              <a:spcBef>
                <a:spcPts val="3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–Prendre soigneusement en compte les  implications personnelles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de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votre protection  juridique.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52799" y="4038600"/>
            <a:ext cx="5573637" cy="32573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575310" marR="5080" indent="-562610">
              <a:lnSpc>
                <a:spcPts val="2080"/>
              </a:lnSpc>
              <a:spcBef>
                <a:spcPts val="440"/>
              </a:spcBef>
            </a:pPr>
            <a:r>
              <a:rPr sz="2000" dirty="0">
                <a:latin typeface="Times New Roman"/>
                <a:cs typeface="Times New Roman"/>
              </a:rPr>
              <a:t>Lorsque vous dirigez ou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lorsque  vous </a:t>
            </a:r>
            <a:r>
              <a:rPr sz="2000" spc="-5" dirty="0">
                <a:latin typeface="Times New Roman"/>
                <a:cs typeface="Times New Roman"/>
              </a:rPr>
              <a:t>êtes </a:t>
            </a:r>
            <a:r>
              <a:rPr sz="2000" dirty="0">
                <a:latin typeface="Times New Roman"/>
                <a:cs typeface="Times New Roman"/>
              </a:rPr>
              <a:t>dirigés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par:</a:t>
            </a:r>
          </a:p>
        </p:txBody>
      </p:sp>
      <p:grpSp>
        <p:nvGrpSpPr>
          <p:cNvPr id="33" name="object 33"/>
          <p:cNvGrpSpPr/>
          <p:nvPr/>
        </p:nvGrpSpPr>
        <p:grpSpPr>
          <a:xfrm>
            <a:off x="1066794" y="4572000"/>
            <a:ext cx="5039829" cy="1653541"/>
            <a:chOff x="0" y="4972818"/>
            <a:chExt cx="4875530" cy="1890395"/>
          </a:xfrm>
        </p:grpSpPr>
        <p:sp>
          <p:nvSpPr>
            <p:cNvPr id="34" name="object 34"/>
            <p:cNvSpPr/>
            <p:nvPr/>
          </p:nvSpPr>
          <p:spPr>
            <a:xfrm>
              <a:off x="0" y="4972818"/>
              <a:ext cx="4840986" cy="18798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960" y="5065776"/>
              <a:ext cx="4810125" cy="1792605"/>
            </a:xfrm>
            <a:custGeom>
              <a:avLst/>
              <a:gdLst/>
              <a:ahLst/>
              <a:cxnLst/>
              <a:rect l="l" t="t" r="r" b="b"/>
              <a:pathLst>
                <a:path w="4810125" h="1792604">
                  <a:moveTo>
                    <a:pt x="4630547" y="0"/>
                  </a:moveTo>
                  <a:lnTo>
                    <a:pt x="179222" y="0"/>
                  </a:lnTo>
                  <a:lnTo>
                    <a:pt x="131577" y="6403"/>
                  </a:lnTo>
                  <a:lnTo>
                    <a:pt x="88764" y="24473"/>
                  </a:lnTo>
                  <a:lnTo>
                    <a:pt x="52492" y="52498"/>
                  </a:lnTo>
                  <a:lnTo>
                    <a:pt x="24468" y="88768"/>
                  </a:lnTo>
                  <a:lnTo>
                    <a:pt x="6401" y="131571"/>
                  </a:lnTo>
                  <a:lnTo>
                    <a:pt x="0" y="179197"/>
                  </a:lnTo>
                  <a:lnTo>
                    <a:pt x="0" y="1613001"/>
                  </a:lnTo>
                  <a:lnTo>
                    <a:pt x="6401" y="1660645"/>
                  </a:lnTo>
                  <a:lnTo>
                    <a:pt x="24468" y="1703458"/>
                  </a:lnTo>
                  <a:lnTo>
                    <a:pt x="52492" y="1739730"/>
                  </a:lnTo>
                  <a:lnTo>
                    <a:pt x="88764" y="1767754"/>
                  </a:lnTo>
                  <a:lnTo>
                    <a:pt x="131577" y="1785821"/>
                  </a:lnTo>
                  <a:lnTo>
                    <a:pt x="179222" y="1792223"/>
                  </a:lnTo>
                  <a:lnTo>
                    <a:pt x="4630547" y="1792223"/>
                  </a:lnTo>
                  <a:lnTo>
                    <a:pt x="4678172" y="1785821"/>
                  </a:lnTo>
                  <a:lnTo>
                    <a:pt x="4720975" y="1767754"/>
                  </a:lnTo>
                  <a:lnTo>
                    <a:pt x="4757245" y="1739730"/>
                  </a:lnTo>
                  <a:lnTo>
                    <a:pt x="4785270" y="1703458"/>
                  </a:lnTo>
                  <a:lnTo>
                    <a:pt x="4803340" y="1660645"/>
                  </a:lnTo>
                  <a:lnTo>
                    <a:pt x="4809744" y="1613001"/>
                  </a:lnTo>
                  <a:lnTo>
                    <a:pt x="4809744" y="179197"/>
                  </a:lnTo>
                  <a:lnTo>
                    <a:pt x="4803340" y="131571"/>
                  </a:lnTo>
                  <a:lnTo>
                    <a:pt x="4785270" y="88768"/>
                  </a:lnTo>
                  <a:lnTo>
                    <a:pt x="4757245" y="52498"/>
                  </a:lnTo>
                  <a:lnTo>
                    <a:pt x="4720975" y="24473"/>
                  </a:lnTo>
                  <a:lnTo>
                    <a:pt x="4678172" y="6403"/>
                  </a:lnTo>
                  <a:lnTo>
                    <a:pt x="463054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960" y="5065776"/>
              <a:ext cx="4810125" cy="1792605"/>
            </a:xfrm>
            <a:custGeom>
              <a:avLst/>
              <a:gdLst/>
              <a:ahLst/>
              <a:cxnLst/>
              <a:rect l="l" t="t" r="r" b="b"/>
              <a:pathLst>
                <a:path w="4810125" h="1792604">
                  <a:moveTo>
                    <a:pt x="0" y="179197"/>
                  </a:moveTo>
                  <a:lnTo>
                    <a:pt x="6401" y="131571"/>
                  </a:lnTo>
                  <a:lnTo>
                    <a:pt x="24468" y="88768"/>
                  </a:lnTo>
                  <a:lnTo>
                    <a:pt x="52492" y="52498"/>
                  </a:lnTo>
                  <a:lnTo>
                    <a:pt x="88764" y="24473"/>
                  </a:lnTo>
                  <a:lnTo>
                    <a:pt x="131577" y="6403"/>
                  </a:lnTo>
                  <a:lnTo>
                    <a:pt x="179222" y="0"/>
                  </a:lnTo>
                  <a:lnTo>
                    <a:pt x="4630547" y="0"/>
                  </a:lnTo>
                  <a:lnTo>
                    <a:pt x="4678172" y="6403"/>
                  </a:lnTo>
                  <a:lnTo>
                    <a:pt x="4720975" y="24473"/>
                  </a:lnTo>
                  <a:lnTo>
                    <a:pt x="4757245" y="52498"/>
                  </a:lnTo>
                  <a:lnTo>
                    <a:pt x="4785270" y="88768"/>
                  </a:lnTo>
                  <a:lnTo>
                    <a:pt x="4803340" y="131571"/>
                  </a:lnTo>
                  <a:lnTo>
                    <a:pt x="4809744" y="179197"/>
                  </a:lnTo>
                  <a:lnTo>
                    <a:pt x="4809744" y="1613001"/>
                  </a:lnTo>
                  <a:lnTo>
                    <a:pt x="4803340" y="1660645"/>
                  </a:lnTo>
                  <a:lnTo>
                    <a:pt x="4785270" y="1703458"/>
                  </a:lnTo>
                  <a:lnTo>
                    <a:pt x="4757245" y="1739730"/>
                  </a:lnTo>
                  <a:lnTo>
                    <a:pt x="4720975" y="1767754"/>
                  </a:lnTo>
                  <a:lnTo>
                    <a:pt x="4678172" y="1785821"/>
                  </a:lnTo>
                  <a:lnTo>
                    <a:pt x="4630547" y="1792223"/>
                  </a:lnTo>
                  <a:lnTo>
                    <a:pt x="179222" y="1792223"/>
                  </a:lnTo>
                  <a:lnTo>
                    <a:pt x="131577" y="1785821"/>
                  </a:lnTo>
                  <a:lnTo>
                    <a:pt x="88764" y="1767754"/>
                  </a:lnTo>
                  <a:lnTo>
                    <a:pt x="52492" y="1739730"/>
                  </a:lnTo>
                  <a:lnTo>
                    <a:pt x="24468" y="1703458"/>
                  </a:lnTo>
                  <a:lnTo>
                    <a:pt x="6401" y="1660645"/>
                  </a:lnTo>
                  <a:lnTo>
                    <a:pt x="0" y="1613001"/>
                  </a:lnTo>
                  <a:lnTo>
                    <a:pt x="0" y="17919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231429" y="4724400"/>
            <a:ext cx="4752245" cy="1345239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499870">
              <a:spcBef>
                <a:spcPts val="489"/>
              </a:spcBef>
            </a:pPr>
            <a:r>
              <a:rPr sz="1600" b="1" spc="-5" dirty="0">
                <a:latin typeface="Times New Roman"/>
                <a:cs typeface="Times New Roman"/>
              </a:rPr>
              <a:t>Des universalistes: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5" dirty="0" err="1">
                <a:latin typeface="Times New Roman"/>
                <a:cs typeface="Times New Roman"/>
              </a:rPr>
              <a:t>Rec</a:t>
            </a:r>
            <a:r>
              <a:rPr sz="1600" dirty="0" err="1">
                <a:latin typeface="Times New Roman"/>
                <a:cs typeface="Times New Roman"/>
              </a:rPr>
              <a:t>h</a:t>
            </a:r>
            <a:r>
              <a:rPr sz="1600" spc="-5" dirty="0" err="1">
                <a:latin typeface="Times New Roman"/>
                <a:cs typeface="Times New Roman"/>
              </a:rPr>
              <a:t>ercher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la	</a:t>
            </a:r>
            <a:r>
              <a:rPr sz="1600" spc="-5" dirty="0" err="1">
                <a:latin typeface="Times New Roman"/>
                <a:cs typeface="Times New Roman"/>
              </a:rPr>
              <a:t>cohérence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et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l’uniformité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des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procédures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–Instaurer des </a:t>
            </a:r>
            <a:r>
              <a:rPr sz="1600" spc="-5" dirty="0" err="1">
                <a:latin typeface="Times New Roman"/>
                <a:cs typeface="Times New Roman"/>
              </a:rPr>
              <a:t>procédures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formelles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- </a:t>
            </a:r>
            <a:r>
              <a:rPr sz="1600" spc="-5" dirty="0" err="1">
                <a:latin typeface="Times New Roman"/>
                <a:cs typeface="Times New Roman"/>
              </a:rPr>
              <a:t>Indiquer</a:t>
            </a:r>
            <a:r>
              <a:rPr sz="1600" spc="-5" dirty="0">
                <a:latin typeface="Times New Roman"/>
                <a:cs typeface="Times New Roman"/>
              </a:rPr>
              <a:t> les </a:t>
            </a:r>
            <a:r>
              <a:rPr sz="1600" spc="-5" dirty="0" err="1">
                <a:latin typeface="Times New Roman"/>
                <a:cs typeface="Times New Roman"/>
              </a:rPr>
              <a:t>changements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publiquement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lvl="0" indent="0" algn="just" fontAlgn="auto"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  <a:defRPr/>
            </a:pPr>
            <a:r>
              <a:rPr lang="fr-FR" sz="1600" spc="-5" dirty="0">
                <a:latin typeface="Times New Roman"/>
                <a:cs typeface="Times New Roman"/>
              </a:rPr>
              <a:t>–Traiter tous les cas semblables de la même </a:t>
            </a:r>
            <a:r>
              <a:rPr kumimoji="0" lang="fr-FR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manière.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291503" y="4572000"/>
            <a:ext cx="4850734" cy="1644321"/>
            <a:chOff x="4913376" y="4921000"/>
            <a:chExt cx="4091940" cy="1941830"/>
          </a:xfrm>
        </p:grpSpPr>
        <p:sp>
          <p:nvSpPr>
            <p:cNvPr id="40" name="object 40"/>
            <p:cNvSpPr/>
            <p:nvPr/>
          </p:nvSpPr>
          <p:spPr>
            <a:xfrm>
              <a:off x="4913376" y="4921000"/>
              <a:ext cx="4057650" cy="19316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29200" y="5012435"/>
              <a:ext cx="3971925" cy="1845945"/>
            </a:xfrm>
            <a:custGeom>
              <a:avLst/>
              <a:gdLst/>
              <a:ahLst/>
              <a:cxnLst/>
              <a:rect l="l" t="t" r="r" b="b"/>
              <a:pathLst>
                <a:path w="3971925" h="1845945">
                  <a:moveTo>
                    <a:pt x="3787013" y="0"/>
                  </a:moveTo>
                  <a:lnTo>
                    <a:pt x="184530" y="0"/>
                  </a:lnTo>
                  <a:lnTo>
                    <a:pt x="135496" y="6595"/>
                  </a:lnTo>
                  <a:lnTo>
                    <a:pt x="91421" y="25207"/>
                  </a:lnTo>
                  <a:lnTo>
                    <a:pt x="54070" y="54070"/>
                  </a:lnTo>
                  <a:lnTo>
                    <a:pt x="25207" y="91421"/>
                  </a:lnTo>
                  <a:lnTo>
                    <a:pt x="6595" y="135496"/>
                  </a:lnTo>
                  <a:lnTo>
                    <a:pt x="0" y="184531"/>
                  </a:lnTo>
                  <a:lnTo>
                    <a:pt x="0" y="1661007"/>
                  </a:lnTo>
                  <a:lnTo>
                    <a:pt x="6595" y="1710069"/>
                  </a:lnTo>
                  <a:lnTo>
                    <a:pt x="25207" y="1754155"/>
                  </a:lnTo>
                  <a:lnTo>
                    <a:pt x="54070" y="1791507"/>
                  </a:lnTo>
                  <a:lnTo>
                    <a:pt x="91421" y="1820365"/>
                  </a:lnTo>
                  <a:lnTo>
                    <a:pt x="135496" y="1838970"/>
                  </a:lnTo>
                  <a:lnTo>
                    <a:pt x="184530" y="1845563"/>
                  </a:lnTo>
                  <a:lnTo>
                    <a:pt x="3787013" y="1845563"/>
                  </a:lnTo>
                  <a:lnTo>
                    <a:pt x="3836047" y="1838970"/>
                  </a:lnTo>
                  <a:lnTo>
                    <a:pt x="3880122" y="1820365"/>
                  </a:lnTo>
                  <a:lnTo>
                    <a:pt x="3917473" y="1791507"/>
                  </a:lnTo>
                  <a:lnTo>
                    <a:pt x="3946336" y="1754155"/>
                  </a:lnTo>
                  <a:lnTo>
                    <a:pt x="3964948" y="1710069"/>
                  </a:lnTo>
                  <a:lnTo>
                    <a:pt x="3971544" y="1661007"/>
                  </a:lnTo>
                  <a:lnTo>
                    <a:pt x="3971544" y="184531"/>
                  </a:lnTo>
                  <a:lnTo>
                    <a:pt x="3964948" y="135496"/>
                  </a:lnTo>
                  <a:lnTo>
                    <a:pt x="3946336" y="91421"/>
                  </a:lnTo>
                  <a:lnTo>
                    <a:pt x="3917473" y="54070"/>
                  </a:lnTo>
                  <a:lnTo>
                    <a:pt x="3880122" y="25207"/>
                  </a:lnTo>
                  <a:lnTo>
                    <a:pt x="3836047" y="6595"/>
                  </a:lnTo>
                  <a:lnTo>
                    <a:pt x="378701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029200" y="5012435"/>
              <a:ext cx="3971925" cy="1845945"/>
            </a:xfrm>
            <a:custGeom>
              <a:avLst/>
              <a:gdLst/>
              <a:ahLst/>
              <a:cxnLst/>
              <a:rect l="l" t="t" r="r" b="b"/>
              <a:pathLst>
                <a:path w="3971925" h="1845945">
                  <a:moveTo>
                    <a:pt x="0" y="184531"/>
                  </a:moveTo>
                  <a:lnTo>
                    <a:pt x="6595" y="135496"/>
                  </a:lnTo>
                  <a:lnTo>
                    <a:pt x="25207" y="91421"/>
                  </a:lnTo>
                  <a:lnTo>
                    <a:pt x="54070" y="54070"/>
                  </a:lnTo>
                  <a:lnTo>
                    <a:pt x="91421" y="25207"/>
                  </a:lnTo>
                  <a:lnTo>
                    <a:pt x="135496" y="6595"/>
                  </a:lnTo>
                  <a:lnTo>
                    <a:pt x="184530" y="0"/>
                  </a:lnTo>
                  <a:lnTo>
                    <a:pt x="3787013" y="0"/>
                  </a:lnTo>
                  <a:lnTo>
                    <a:pt x="3836047" y="6595"/>
                  </a:lnTo>
                  <a:lnTo>
                    <a:pt x="3880122" y="25207"/>
                  </a:lnTo>
                  <a:lnTo>
                    <a:pt x="3917473" y="54070"/>
                  </a:lnTo>
                  <a:lnTo>
                    <a:pt x="3946336" y="91421"/>
                  </a:lnTo>
                  <a:lnTo>
                    <a:pt x="3964948" y="135496"/>
                  </a:lnTo>
                  <a:lnTo>
                    <a:pt x="3971544" y="184531"/>
                  </a:lnTo>
                  <a:lnTo>
                    <a:pt x="3971544" y="1661007"/>
                  </a:lnTo>
                  <a:lnTo>
                    <a:pt x="3964948" y="1710069"/>
                  </a:lnTo>
                  <a:lnTo>
                    <a:pt x="3946336" y="1754155"/>
                  </a:lnTo>
                  <a:lnTo>
                    <a:pt x="3917473" y="1791507"/>
                  </a:lnTo>
                  <a:lnTo>
                    <a:pt x="3880122" y="1820365"/>
                  </a:lnTo>
                  <a:lnTo>
                    <a:pt x="3836047" y="1838970"/>
                  </a:lnTo>
                  <a:lnTo>
                    <a:pt x="3787013" y="1845563"/>
                  </a:lnTo>
                  <a:lnTo>
                    <a:pt x="184530" y="1845563"/>
                  </a:lnTo>
                  <a:lnTo>
                    <a:pt x="135496" y="1838970"/>
                  </a:lnTo>
                  <a:lnTo>
                    <a:pt x="91421" y="1820365"/>
                  </a:lnTo>
                  <a:lnTo>
                    <a:pt x="54070" y="1791507"/>
                  </a:lnTo>
                  <a:lnTo>
                    <a:pt x="25207" y="1754155"/>
                  </a:lnTo>
                  <a:lnTo>
                    <a:pt x="6595" y="1710069"/>
                  </a:lnTo>
                  <a:lnTo>
                    <a:pt x="0" y="1661007"/>
                  </a:lnTo>
                  <a:lnTo>
                    <a:pt x="0" y="184531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3">
            <a:extLst>
              <a:ext uri="{FF2B5EF4-FFF2-40B4-BE49-F238E27FC236}">
                <a16:creationId xmlns:a16="http://schemas.microsoft.com/office/drawing/2014/main" xmlns="" id="{3918FAD4-9CC6-8034-36AB-84F33EE1F63B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52" name="object 4">
              <a:extLst>
                <a:ext uri="{FF2B5EF4-FFF2-40B4-BE49-F238E27FC236}">
                  <a16:creationId xmlns:a16="http://schemas.microsoft.com/office/drawing/2014/main" xmlns="" id="{08CE1B76-B019-53A3-858D-61C24249BF6F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53" name="object 5">
              <a:extLst>
                <a:ext uri="{FF2B5EF4-FFF2-40B4-BE49-F238E27FC236}">
                  <a16:creationId xmlns:a16="http://schemas.microsoft.com/office/drawing/2014/main" xmlns="" id="{775C7455-B6ED-C28A-6F23-6B4DA3970F88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xmlns="" id="{0AF65CE2-17A2-3C38-3027-AC0194FA991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22</a:t>
            </a:fld>
            <a:endParaRPr lang="fr-FR" dirty="0"/>
          </a:p>
        </p:txBody>
      </p:sp>
      <p:sp>
        <p:nvSpPr>
          <p:cNvPr id="45" name="object 37">
            <a:extLst>
              <a:ext uri="{FF2B5EF4-FFF2-40B4-BE49-F238E27FC236}">
                <a16:creationId xmlns:a16="http://schemas.microsoft.com/office/drawing/2014/main" xmlns="" id="{8E3F9283-C64C-91EA-1F28-5C247060FC9F}"/>
              </a:ext>
            </a:extLst>
          </p:cNvPr>
          <p:cNvSpPr txBox="1"/>
          <p:nvPr/>
        </p:nvSpPr>
        <p:spPr>
          <a:xfrm>
            <a:off x="6551031" y="4648200"/>
            <a:ext cx="4574169" cy="1578636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499870">
              <a:spcBef>
                <a:spcPts val="489"/>
              </a:spcBef>
            </a:pPr>
            <a:r>
              <a:rPr lang="fr-FR" sz="1600" b="1" spc="-5" dirty="0">
                <a:latin typeface="Times New Roman"/>
                <a:cs typeface="Times New Roman"/>
              </a:rPr>
              <a:t>Des particularistes:</a:t>
            </a: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10" dirty="0">
                <a:latin typeface="Times New Roman"/>
                <a:cs typeface="Times New Roman"/>
              </a:rPr>
              <a:t>–</a:t>
            </a:r>
            <a:r>
              <a:rPr lang="fr-FR" sz="1600" spc="-5" dirty="0">
                <a:latin typeface="Times New Roman"/>
                <a:cs typeface="Times New Roman"/>
              </a:rPr>
              <a:t>Constituer des réseaux informels et essayer de faire évoluer de façon informelle  la manière de travailler;</a:t>
            </a: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–Influencer discrètement;</a:t>
            </a: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–Chercher à être juste en traitant tous les cas  compte tenu de leur spécificité.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31194" y="3885689"/>
            <a:ext cx="6315639" cy="655451"/>
            <a:chOff x="1385315" y="4120870"/>
            <a:chExt cx="6188203" cy="608482"/>
          </a:xfrm>
        </p:grpSpPr>
        <p:sp>
          <p:nvSpPr>
            <p:cNvPr id="3" name="object 3"/>
            <p:cNvSpPr/>
            <p:nvPr/>
          </p:nvSpPr>
          <p:spPr>
            <a:xfrm>
              <a:off x="2394966" y="4395977"/>
              <a:ext cx="4550410" cy="333375"/>
            </a:xfrm>
            <a:custGeom>
              <a:avLst/>
              <a:gdLst/>
              <a:ahLst/>
              <a:cxnLst/>
              <a:rect l="l" t="t" r="r" b="b"/>
              <a:pathLst>
                <a:path w="4550409" h="333375">
                  <a:moveTo>
                    <a:pt x="2071116" y="0"/>
                  </a:moveTo>
                  <a:lnTo>
                    <a:pt x="2071116" y="273812"/>
                  </a:lnTo>
                  <a:lnTo>
                    <a:pt x="4550029" y="273812"/>
                  </a:lnTo>
                  <a:lnTo>
                    <a:pt x="4550029" y="333248"/>
                  </a:lnTo>
                </a:path>
                <a:path w="4550409" h="333375">
                  <a:moveTo>
                    <a:pt x="2070861" y="0"/>
                  </a:moveTo>
                  <a:lnTo>
                    <a:pt x="2070861" y="272542"/>
                  </a:lnTo>
                  <a:lnTo>
                    <a:pt x="0" y="272542"/>
                  </a:lnTo>
                  <a:lnTo>
                    <a:pt x="0" y="331978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85315" y="4120870"/>
              <a:ext cx="6157722" cy="3360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00378" y="4214621"/>
              <a:ext cx="6073140" cy="250190"/>
            </a:xfrm>
            <a:custGeom>
              <a:avLst/>
              <a:gdLst/>
              <a:ahLst/>
              <a:cxnLst/>
              <a:rect l="l" t="t" r="r" b="b"/>
              <a:pathLst>
                <a:path w="6073140" h="250189">
                  <a:moveTo>
                    <a:pt x="6048121" y="0"/>
                  </a:moveTo>
                  <a:lnTo>
                    <a:pt x="25018" y="0"/>
                  </a:lnTo>
                  <a:lnTo>
                    <a:pt x="15269" y="1962"/>
                  </a:lnTo>
                  <a:lnTo>
                    <a:pt x="7318" y="7318"/>
                  </a:lnTo>
                  <a:lnTo>
                    <a:pt x="1962" y="15269"/>
                  </a:lnTo>
                  <a:lnTo>
                    <a:pt x="0" y="25018"/>
                  </a:lnTo>
                  <a:lnTo>
                    <a:pt x="0" y="224916"/>
                  </a:lnTo>
                  <a:lnTo>
                    <a:pt x="1962" y="234666"/>
                  </a:lnTo>
                  <a:lnTo>
                    <a:pt x="7318" y="242617"/>
                  </a:lnTo>
                  <a:lnTo>
                    <a:pt x="15269" y="247973"/>
                  </a:lnTo>
                  <a:lnTo>
                    <a:pt x="25018" y="249935"/>
                  </a:lnTo>
                  <a:lnTo>
                    <a:pt x="6048121" y="249935"/>
                  </a:lnTo>
                  <a:lnTo>
                    <a:pt x="6057870" y="247973"/>
                  </a:lnTo>
                  <a:lnTo>
                    <a:pt x="6065821" y="242617"/>
                  </a:lnTo>
                  <a:lnTo>
                    <a:pt x="6071177" y="234666"/>
                  </a:lnTo>
                  <a:lnTo>
                    <a:pt x="6073140" y="224916"/>
                  </a:lnTo>
                  <a:lnTo>
                    <a:pt x="6073140" y="25018"/>
                  </a:lnTo>
                  <a:lnTo>
                    <a:pt x="6071177" y="15269"/>
                  </a:lnTo>
                  <a:lnTo>
                    <a:pt x="6065821" y="7318"/>
                  </a:lnTo>
                  <a:lnTo>
                    <a:pt x="6057870" y="1962"/>
                  </a:lnTo>
                  <a:lnTo>
                    <a:pt x="60481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00378" y="4214621"/>
              <a:ext cx="6073140" cy="250190"/>
            </a:xfrm>
            <a:custGeom>
              <a:avLst/>
              <a:gdLst/>
              <a:ahLst/>
              <a:cxnLst/>
              <a:rect l="l" t="t" r="r" b="b"/>
              <a:pathLst>
                <a:path w="6073140" h="250189">
                  <a:moveTo>
                    <a:pt x="0" y="25018"/>
                  </a:moveTo>
                  <a:lnTo>
                    <a:pt x="1962" y="15269"/>
                  </a:lnTo>
                  <a:lnTo>
                    <a:pt x="7318" y="7318"/>
                  </a:lnTo>
                  <a:lnTo>
                    <a:pt x="15269" y="1962"/>
                  </a:lnTo>
                  <a:lnTo>
                    <a:pt x="25018" y="0"/>
                  </a:lnTo>
                  <a:lnTo>
                    <a:pt x="6048121" y="0"/>
                  </a:lnTo>
                  <a:lnTo>
                    <a:pt x="6057870" y="1962"/>
                  </a:lnTo>
                  <a:lnTo>
                    <a:pt x="6065821" y="7318"/>
                  </a:lnTo>
                  <a:lnTo>
                    <a:pt x="6071177" y="15269"/>
                  </a:lnTo>
                  <a:lnTo>
                    <a:pt x="6073140" y="25018"/>
                  </a:lnTo>
                  <a:lnTo>
                    <a:pt x="6073140" y="224916"/>
                  </a:lnTo>
                  <a:lnTo>
                    <a:pt x="6071177" y="234666"/>
                  </a:lnTo>
                  <a:lnTo>
                    <a:pt x="6065821" y="242617"/>
                  </a:lnTo>
                  <a:lnTo>
                    <a:pt x="6057870" y="247973"/>
                  </a:lnTo>
                  <a:lnTo>
                    <a:pt x="6048121" y="249935"/>
                  </a:lnTo>
                  <a:lnTo>
                    <a:pt x="25018" y="249935"/>
                  </a:lnTo>
                  <a:lnTo>
                    <a:pt x="15269" y="247973"/>
                  </a:lnTo>
                  <a:lnTo>
                    <a:pt x="7318" y="242617"/>
                  </a:lnTo>
                  <a:lnTo>
                    <a:pt x="1962" y="234666"/>
                  </a:lnTo>
                  <a:lnTo>
                    <a:pt x="0" y="224916"/>
                  </a:lnTo>
                  <a:lnTo>
                    <a:pt x="0" y="25018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83772" y="97917"/>
            <a:ext cx="8950828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algn="just">
              <a:spcBef>
                <a:spcPts val="95"/>
              </a:spcBef>
            </a:pPr>
            <a:r>
              <a:rPr sz="3200" i="0" spc="1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sz="3200" i="0" spc="15" baseline="25525" dirty="0">
                <a:latin typeface="Verdana" panose="020B0604030504040204" pitchFamily="34" charset="0"/>
                <a:ea typeface="Verdana" panose="020B0604030504040204" pitchFamily="34" charset="0"/>
              </a:rPr>
              <a:t>ème </a:t>
            </a:r>
            <a:r>
              <a:rPr sz="3200" i="0" spc="-10" dirty="0">
                <a:latin typeface="Verdana" panose="020B0604030504040204" pitchFamily="34" charset="0"/>
                <a:ea typeface="Verdana" panose="020B0604030504040204" pitchFamily="34" charset="0"/>
              </a:rPr>
              <a:t>dimension:</a:t>
            </a:r>
            <a:r>
              <a:rPr sz="3200" i="0" spc="-3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Groupe/Individu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26538" y="1190234"/>
            <a:ext cx="5108575" cy="615315"/>
            <a:chOff x="2002535" y="1190231"/>
            <a:chExt cx="5108575" cy="615315"/>
          </a:xfrm>
        </p:grpSpPr>
        <p:sp>
          <p:nvSpPr>
            <p:cNvPr id="9" name="object 9"/>
            <p:cNvSpPr/>
            <p:nvPr/>
          </p:nvSpPr>
          <p:spPr>
            <a:xfrm>
              <a:off x="2260853" y="1509522"/>
              <a:ext cx="4612005" cy="282575"/>
            </a:xfrm>
            <a:custGeom>
              <a:avLst/>
              <a:gdLst/>
              <a:ahLst/>
              <a:cxnLst/>
              <a:rect l="l" t="t" r="r" b="b"/>
              <a:pathLst>
                <a:path w="4612005" h="282575">
                  <a:moveTo>
                    <a:pt x="2284475" y="0"/>
                  </a:moveTo>
                  <a:lnTo>
                    <a:pt x="2284475" y="172465"/>
                  </a:lnTo>
                  <a:lnTo>
                    <a:pt x="4611751" y="172465"/>
                  </a:lnTo>
                  <a:lnTo>
                    <a:pt x="4611751" y="219455"/>
                  </a:lnTo>
                </a:path>
                <a:path w="4612005" h="282575">
                  <a:moveTo>
                    <a:pt x="2283586" y="0"/>
                  </a:moveTo>
                  <a:lnTo>
                    <a:pt x="2283586" y="235712"/>
                  </a:lnTo>
                  <a:lnTo>
                    <a:pt x="0" y="235712"/>
                  </a:lnTo>
                  <a:lnTo>
                    <a:pt x="0" y="282575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02535" y="1190231"/>
              <a:ext cx="5080254" cy="3802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03881" y="1268730"/>
              <a:ext cx="4994275" cy="294640"/>
            </a:xfrm>
            <a:custGeom>
              <a:avLst/>
              <a:gdLst/>
              <a:ahLst/>
              <a:cxnLst/>
              <a:rect l="l" t="t" r="r" b="b"/>
              <a:pathLst>
                <a:path w="4994275" h="294640">
                  <a:moveTo>
                    <a:pt x="4964684" y="0"/>
                  </a:moveTo>
                  <a:lnTo>
                    <a:pt x="29463" y="0"/>
                  </a:lnTo>
                  <a:lnTo>
                    <a:pt x="18002" y="2317"/>
                  </a:lnTo>
                  <a:lnTo>
                    <a:pt x="8636" y="8636"/>
                  </a:lnTo>
                  <a:lnTo>
                    <a:pt x="2317" y="18002"/>
                  </a:lnTo>
                  <a:lnTo>
                    <a:pt x="0" y="29464"/>
                  </a:lnTo>
                  <a:lnTo>
                    <a:pt x="0" y="264668"/>
                  </a:lnTo>
                  <a:lnTo>
                    <a:pt x="2317" y="276129"/>
                  </a:lnTo>
                  <a:lnTo>
                    <a:pt x="8635" y="285496"/>
                  </a:lnTo>
                  <a:lnTo>
                    <a:pt x="18002" y="291814"/>
                  </a:lnTo>
                  <a:lnTo>
                    <a:pt x="29463" y="294132"/>
                  </a:lnTo>
                  <a:lnTo>
                    <a:pt x="4964684" y="294132"/>
                  </a:lnTo>
                  <a:lnTo>
                    <a:pt x="4976145" y="291814"/>
                  </a:lnTo>
                  <a:lnTo>
                    <a:pt x="4985512" y="285496"/>
                  </a:lnTo>
                  <a:lnTo>
                    <a:pt x="4991830" y="276129"/>
                  </a:lnTo>
                  <a:lnTo>
                    <a:pt x="4994148" y="264668"/>
                  </a:lnTo>
                  <a:lnTo>
                    <a:pt x="4994148" y="29464"/>
                  </a:lnTo>
                  <a:lnTo>
                    <a:pt x="4991830" y="18002"/>
                  </a:lnTo>
                  <a:lnTo>
                    <a:pt x="4985512" y="8636"/>
                  </a:lnTo>
                  <a:lnTo>
                    <a:pt x="4976145" y="2317"/>
                  </a:lnTo>
                  <a:lnTo>
                    <a:pt x="49646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03881" y="1268730"/>
              <a:ext cx="4994275" cy="294640"/>
            </a:xfrm>
            <a:custGeom>
              <a:avLst/>
              <a:gdLst/>
              <a:ahLst/>
              <a:cxnLst/>
              <a:rect l="l" t="t" r="r" b="b"/>
              <a:pathLst>
                <a:path w="4994275" h="294640">
                  <a:moveTo>
                    <a:pt x="0" y="29464"/>
                  </a:moveTo>
                  <a:lnTo>
                    <a:pt x="2317" y="18002"/>
                  </a:lnTo>
                  <a:lnTo>
                    <a:pt x="8636" y="8636"/>
                  </a:lnTo>
                  <a:lnTo>
                    <a:pt x="18002" y="2317"/>
                  </a:lnTo>
                  <a:lnTo>
                    <a:pt x="29463" y="0"/>
                  </a:lnTo>
                  <a:lnTo>
                    <a:pt x="4964684" y="0"/>
                  </a:lnTo>
                  <a:lnTo>
                    <a:pt x="4976145" y="2317"/>
                  </a:lnTo>
                  <a:lnTo>
                    <a:pt x="4985512" y="8636"/>
                  </a:lnTo>
                  <a:lnTo>
                    <a:pt x="4991830" y="18002"/>
                  </a:lnTo>
                  <a:lnTo>
                    <a:pt x="4994148" y="29464"/>
                  </a:lnTo>
                  <a:lnTo>
                    <a:pt x="4994148" y="264668"/>
                  </a:lnTo>
                  <a:lnTo>
                    <a:pt x="4991830" y="276129"/>
                  </a:lnTo>
                  <a:lnTo>
                    <a:pt x="4985512" y="285496"/>
                  </a:lnTo>
                  <a:lnTo>
                    <a:pt x="4976145" y="291814"/>
                  </a:lnTo>
                  <a:lnTo>
                    <a:pt x="4964684" y="294132"/>
                  </a:lnTo>
                  <a:lnTo>
                    <a:pt x="29463" y="294132"/>
                  </a:lnTo>
                  <a:lnTo>
                    <a:pt x="18002" y="291814"/>
                  </a:lnTo>
                  <a:lnTo>
                    <a:pt x="8635" y="285496"/>
                  </a:lnTo>
                  <a:lnTo>
                    <a:pt x="2317" y="276129"/>
                  </a:lnTo>
                  <a:lnTo>
                    <a:pt x="0" y="264668"/>
                  </a:lnTo>
                  <a:lnTo>
                    <a:pt x="0" y="29464"/>
                  </a:lnTo>
                  <a:close/>
                </a:path>
              </a:pathLst>
            </a:custGeom>
            <a:ln w="25907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05480" y="1224155"/>
            <a:ext cx="3836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Conseil pour préparer sa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négociation: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1066794" y="1766315"/>
            <a:ext cx="5048256" cy="1991541"/>
            <a:chOff x="0" y="1766316"/>
            <a:chExt cx="4591050" cy="2159000"/>
          </a:xfrm>
        </p:grpSpPr>
        <p:sp>
          <p:nvSpPr>
            <p:cNvPr id="15" name="object 15"/>
            <p:cNvSpPr/>
            <p:nvPr/>
          </p:nvSpPr>
          <p:spPr>
            <a:xfrm>
              <a:off x="0" y="1766316"/>
              <a:ext cx="4571238" cy="21587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244" y="1844040"/>
              <a:ext cx="4538980" cy="2072639"/>
            </a:xfrm>
            <a:custGeom>
              <a:avLst/>
              <a:gdLst/>
              <a:ahLst/>
              <a:cxnLst/>
              <a:rect l="l" t="t" r="r" b="b"/>
              <a:pathLst>
                <a:path w="4538980" h="2072639">
                  <a:moveTo>
                    <a:pt x="4331208" y="0"/>
                  </a:moveTo>
                  <a:lnTo>
                    <a:pt x="207264" y="0"/>
                  </a:lnTo>
                  <a:lnTo>
                    <a:pt x="159741" y="5476"/>
                  </a:lnTo>
                  <a:lnTo>
                    <a:pt x="116116" y="21073"/>
                  </a:lnTo>
                  <a:lnTo>
                    <a:pt x="77632" y="45546"/>
                  </a:lnTo>
                  <a:lnTo>
                    <a:pt x="45534" y="77648"/>
                  </a:lnTo>
                  <a:lnTo>
                    <a:pt x="21067" y="116132"/>
                  </a:lnTo>
                  <a:lnTo>
                    <a:pt x="5474" y="159753"/>
                  </a:lnTo>
                  <a:lnTo>
                    <a:pt x="0" y="207263"/>
                  </a:lnTo>
                  <a:lnTo>
                    <a:pt x="0" y="1865376"/>
                  </a:lnTo>
                  <a:lnTo>
                    <a:pt x="5474" y="1912886"/>
                  </a:lnTo>
                  <a:lnTo>
                    <a:pt x="21067" y="1956507"/>
                  </a:lnTo>
                  <a:lnTo>
                    <a:pt x="45534" y="1994991"/>
                  </a:lnTo>
                  <a:lnTo>
                    <a:pt x="77632" y="2027093"/>
                  </a:lnTo>
                  <a:lnTo>
                    <a:pt x="116116" y="2051566"/>
                  </a:lnTo>
                  <a:lnTo>
                    <a:pt x="159741" y="2067163"/>
                  </a:lnTo>
                  <a:lnTo>
                    <a:pt x="207264" y="2072640"/>
                  </a:lnTo>
                  <a:lnTo>
                    <a:pt x="4331208" y="2072640"/>
                  </a:lnTo>
                  <a:lnTo>
                    <a:pt x="4378718" y="2067163"/>
                  </a:lnTo>
                  <a:lnTo>
                    <a:pt x="4422339" y="2051566"/>
                  </a:lnTo>
                  <a:lnTo>
                    <a:pt x="4460823" y="2027093"/>
                  </a:lnTo>
                  <a:lnTo>
                    <a:pt x="4492925" y="1994991"/>
                  </a:lnTo>
                  <a:lnTo>
                    <a:pt x="4517398" y="1956507"/>
                  </a:lnTo>
                  <a:lnTo>
                    <a:pt x="4532995" y="1912886"/>
                  </a:lnTo>
                  <a:lnTo>
                    <a:pt x="4538471" y="1865376"/>
                  </a:lnTo>
                  <a:lnTo>
                    <a:pt x="4538471" y="207263"/>
                  </a:lnTo>
                  <a:lnTo>
                    <a:pt x="4532995" y="159753"/>
                  </a:lnTo>
                  <a:lnTo>
                    <a:pt x="4517398" y="116132"/>
                  </a:lnTo>
                  <a:lnTo>
                    <a:pt x="4492925" y="77648"/>
                  </a:lnTo>
                  <a:lnTo>
                    <a:pt x="4460823" y="45546"/>
                  </a:lnTo>
                  <a:lnTo>
                    <a:pt x="4422339" y="21073"/>
                  </a:lnTo>
                  <a:lnTo>
                    <a:pt x="4378718" y="5476"/>
                  </a:lnTo>
                  <a:lnTo>
                    <a:pt x="433120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244" y="1844040"/>
              <a:ext cx="4538980" cy="2072639"/>
            </a:xfrm>
            <a:custGeom>
              <a:avLst/>
              <a:gdLst/>
              <a:ahLst/>
              <a:cxnLst/>
              <a:rect l="l" t="t" r="r" b="b"/>
              <a:pathLst>
                <a:path w="4538980" h="2072639">
                  <a:moveTo>
                    <a:pt x="0" y="207263"/>
                  </a:moveTo>
                  <a:lnTo>
                    <a:pt x="5474" y="159753"/>
                  </a:lnTo>
                  <a:lnTo>
                    <a:pt x="21067" y="116132"/>
                  </a:lnTo>
                  <a:lnTo>
                    <a:pt x="45534" y="77648"/>
                  </a:lnTo>
                  <a:lnTo>
                    <a:pt x="77632" y="45546"/>
                  </a:lnTo>
                  <a:lnTo>
                    <a:pt x="116116" y="21073"/>
                  </a:lnTo>
                  <a:lnTo>
                    <a:pt x="159741" y="5476"/>
                  </a:lnTo>
                  <a:lnTo>
                    <a:pt x="207264" y="0"/>
                  </a:lnTo>
                  <a:lnTo>
                    <a:pt x="4331208" y="0"/>
                  </a:lnTo>
                  <a:lnTo>
                    <a:pt x="4378718" y="5476"/>
                  </a:lnTo>
                  <a:lnTo>
                    <a:pt x="4422339" y="21073"/>
                  </a:lnTo>
                  <a:lnTo>
                    <a:pt x="4460823" y="45546"/>
                  </a:lnTo>
                  <a:lnTo>
                    <a:pt x="4492925" y="77648"/>
                  </a:lnTo>
                  <a:lnTo>
                    <a:pt x="4517398" y="116132"/>
                  </a:lnTo>
                  <a:lnTo>
                    <a:pt x="4532995" y="159753"/>
                  </a:lnTo>
                  <a:lnTo>
                    <a:pt x="4538471" y="207263"/>
                  </a:lnTo>
                  <a:lnTo>
                    <a:pt x="4538471" y="1865376"/>
                  </a:lnTo>
                  <a:lnTo>
                    <a:pt x="4532995" y="1912886"/>
                  </a:lnTo>
                  <a:lnTo>
                    <a:pt x="4517398" y="1956507"/>
                  </a:lnTo>
                  <a:lnTo>
                    <a:pt x="4492925" y="1994991"/>
                  </a:lnTo>
                  <a:lnTo>
                    <a:pt x="4460823" y="2027093"/>
                  </a:lnTo>
                  <a:lnTo>
                    <a:pt x="4422339" y="2051566"/>
                  </a:lnTo>
                  <a:lnTo>
                    <a:pt x="4378718" y="2067163"/>
                  </a:lnTo>
                  <a:lnTo>
                    <a:pt x="4331208" y="2072640"/>
                  </a:lnTo>
                  <a:lnTo>
                    <a:pt x="207264" y="2072640"/>
                  </a:lnTo>
                  <a:lnTo>
                    <a:pt x="159741" y="2067163"/>
                  </a:lnTo>
                  <a:lnTo>
                    <a:pt x="116116" y="2051566"/>
                  </a:lnTo>
                  <a:lnTo>
                    <a:pt x="77632" y="2027093"/>
                  </a:lnTo>
                  <a:lnTo>
                    <a:pt x="45534" y="1994991"/>
                  </a:lnTo>
                  <a:lnTo>
                    <a:pt x="21067" y="1956507"/>
                  </a:lnTo>
                  <a:lnTo>
                    <a:pt x="5474" y="1912886"/>
                  </a:lnTo>
                  <a:lnTo>
                    <a:pt x="0" y="1865376"/>
                  </a:lnTo>
                  <a:lnTo>
                    <a:pt x="0" y="207263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60017" y="1771297"/>
            <a:ext cx="4840986" cy="196528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05865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Face à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 err="1">
                <a:latin typeface="Times New Roman"/>
                <a:cs typeface="Times New Roman"/>
              </a:rPr>
              <a:t>l’individualiste</a:t>
            </a:r>
            <a:r>
              <a:rPr lang="fr-FR" sz="1600" b="1" spc="-5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Se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préparer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à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décisions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«rapides»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et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à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des</a:t>
            </a:r>
            <a:r>
              <a:rPr lang="fr-FR" sz="160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offres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imprévues, </a:t>
            </a:r>
            <a:r>
              <a:rPr sz="1600" spc="-5" dirty="0">
                <a:latin typeface="Times New Roman"/>
                <a:cs typeface="Times New Roman"/>
              </a:rPr>
              <a:t>non transmises au </a:t>
            </a:r>
            <a:r>
              <a:rPr sz="1600" spc="-5" dirty="0" err="1">
                <a:latin typeface="Times New Roman"/>
                <a:cs typeface="Times New Roman"/>
              </a:rPr>
              <a:t>siège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négociateur peut engager ceux qui le mandatent  et n’aime pas revenir sur un engagement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but est de </a:t>
            </a:r>
            <a:r>
              <a:rPr sz="1600" spc="-5" dirty="0" err="1">
                <a:latin typeface="Times New Roman"/>
                <a:cs typeface="Times New Roman"/>
              </a:rPr>
              <a:t>conclure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rapidement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7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–Une personne qui mène une affaire seule est très  respectée et estimée dans </a:t>
            </a:r>
            <a:r>
              <a:rPr sz="1600" spc="-5" dirty="0" err="1">
                <a:latin typeface="Times New Roman"/>
                <a:cs typeface="Times New Roman"/>
              </a:rPr>
              <a:t>sa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société</a:t>
            </a:r>
            <a:r>
              <a:rPr lang="fr-FR" sz="1600" spc="-5" dirty="0">
                <a:latin typeface="Times New Roman"/>
                <a:cs typeface="Times New Roman"/>
              </a:rPr>
              <a:t>.</a:t>
            </a:r>
            <a:endParaRPr sz="1600" spc="-5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134100" y="1703832"/>
            <a:ext cx="5012700" cy="2053789"/>
            <a:chOff x="4610100" y="1703832"/>
            <a:chExt cx="4538980" cy="2233930"/>
          </a:xfrm>
        </p:grpSpPr>
        <p:sp>
          <p:nvSpPr>
            <p:cNvPr id="20" name="object 20"/>
            <p:cNvSpPr/>
            <p:nvPr/>
          </p:nvSpPr>
          <p:spPr>
            <a:xfrm>
              <a:off x="4610100" y="1703832"/>
              <a:ext cx="4519422" cy="223342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10684" y="1781556"/>
              <a:ext cx="4433570" cy="2147570"/>
            </a:xfrm>
            <a:custGeom>
              <a:avLst/>
              <a:gdLst/>
              <a:ahLst/>
              <a:cxnLst/>
              <a:rect l="l" t="t" r="r" b="b"/>
              <a:pathLst>
                <a:path w="4433570" h="2147570">
                  <a:moveTo>
                    <a:pt x="4218559" y="0"/>
                  </a:moveTo>
                  <a:lnTo>
                    <a:pt x="214756" y="0"/>
                  </a:lnTo>
                  <a:lnTo>
                    <a:pt x="165511" y="5671"/>
                  </a:lnTo>
                  <a:lnTo>
                    <a:pt x="120307" y="21826"/>
                  </a:lnTo>
                  <a:lnTo>
                    <a:pt x="80432" y="47176"/>
                  </a:lnTo>
                  <a:lnTo>
                    <a:pt x="47176" y="80432"/>
                  </a:lnTo>
                  <a:lnTo>
                    <a:pt x="21826" y="120307"/>
                  </a:lnTo>
                  <a:lnTo>
                    <a:pt x="5671" y="165511"/>
                  </a:lnTo>
                  <a:lnTo>
                    <a:pt x="0" y="214757"/>
                  </a:lnTo>
                  <a:lnTo>
                    <a:pt x="0" y="1932559"/>
                  </a:lnTo>
                  <a:lnTo>
                    <a:pt x="5671" y="1981804"/>
                  </a:lnTo>
                  <a:lnTo>
                    <a:pt x="21826" y="2027008"/>
                  </a:lnTo>
                  <a:lnTo>
                    <a:pt x="47176" y="2066883"/>
                  </a:lnTo>
                  <a:lnTo>
                    <a:pt x="80432" y="2100139"/>
                  </a:lnTo>
                  <a:lnTo>
                    <a:pt x="120307" y="2125489"/>
                  </a:lnTo>
                  <a:lnTo>
                    <a:pt x="165511" y="2141644"/>
                  </a:lnTo>
                  <a:lnTo>
                    <a:pt x="214756" y="2147316"/>
                  </a:lnTo>
                  <a:lnTo>
                    <a:pt x="4218559" y="2147316"/>
                  </a:lnTo>
                  <a:lnTo>
                    <a:pt x="4267804" y="2141644"/>
                  </a:lnTo>
                  <a:lnTo>
                    <a:pt x="4313008" y="2125489"/>
                  </a:lnTo>
                  <a:lnTo>
                    <a:pt x="4352883" y="2100139"/>
                  </a:lnTo>
                  <a:lnTo>
                    <a:pt x="4386139" y="2066883"/>
                  </a:lnTo>
                  <a:lnTo>
                    <a:pt x="4411489" y="2027008"/>
                  </a:lnTo>
                  <a:lnTo>
                    <a:pt x="4427644" y="1981804"/>
                  </a:lnTo>
                  <a:lnTo>
                    <a:pt x="4433316" y="1932559"/>
                  </a:lnTo>
                  <a:lnTo>
                    <a:pt x="4433316" y="214757"/>
                  </a:lnTo>
                  <a:lnTo>
                    <a:pt x="4427644" y="165511"/>
                  </a:lnTo>
                  <a:lnTo>
                    <a:pt x="4411489" y="120307"/>
                  </a:lnTo>
                  <a:lnTo>
                    <a:pt x="4386139" y="80432"/>
                  </a:lnTo>
                  <a:lnTo>
                    <a:pt x="4352883" y="47176"/>
                  </a:lnTo>
                  <a:lnTo>
                    <a:pt x="4313008" y="21826"/>
                  </a:lnTo>
                  <a:lnTo>
                    <a:pt x="4267804" y="5671"/>
                  </a:lnTo>
                  <a:lnTo>
                    <a:pt x="421855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10684" y="1781556"/>
              <a:ext cx="4433570" cy="2147570"/>
            </a:xfrm>
            <a:custGeom>
              <a:avLst/>
              <a:gdLst/>
              <a:ahLst/>
              <a:cxnLst/>
              <a:rect l="l" t="t" r="r" b="b"/>
              <a:pathLst>
                <a:path w="4433570" h="2147570">
                  <a:moveTo>
                    <a:pt x="0" y="214757"/>
                  </a:moveTo>
                  <a:lnTo>
                    <a:pt x="5671" y="165511"/>
                  </a:lnTo>
                  <a:lnTo>
                    <a:pt x="21826" y="120307"/>
                  </a:lnTo>
                  <a:lnTo>
                    <a:pt x="47176" y="80432"/>
                  </a:lnTo>
                  <a:lnTo>
                    <a:pt x="80432" y="47176"/>
                  </a:lnTo>
                  <a:lnTo>
                    <a:pt x="120307" y="21826"/>
                  </a:lnTo>
                  <a:lnTo>
                    <a:pt x="165511" y="5671"/>
                  </a:lnTo>
                  <a:lnTo>
                    <a:pt x="214756" y="0"/>
                  </a:lnTo>
                  <a:lnTo>
                    <a:pt x="4218559" y="0"/>
                  </a:lnTo>
                  <a:lnTo>
                    <a:pt x="4267804" y="5671"/>
                  </a:lnTo>
                  <a:lnTo>
                    <a:pt x="4313008" y="21826"/>
                  </a:lnTo>
                  <a:lnTo>
                    <a:pt x="4352883" y="47176"/>
                  </a:lnTo>
                  <a:lnTo>
                    <a:pt x="4386139" y="80432"/>
                  </a:lnTo>
                  <a:lnTo>
                    <a:pt x="4411489" y="120307"/>
                  </a:lnTo>
                  <a:lnTo>
                    <a:pt x="4427644" y="165511"/>
                  </a:lnTo>
                  <a:lnTo>
                    <a:pt x="4433316" y="214757"/>
                  </a:lnTo>
                  <a:lnTo>
                    <a:pt x="4433316" y="1932559"/>
                  </a:lnTo>
                  <a:lnTo>
                    <a:pt x="4427644" y="1981804"/>
                  </a:lnTo>
                  <a:lnTo>
                    <a:pt x="4411489" y="2027008"/>
                  </a:lnTo>
                  <a:lnTo>
                    <a:pt x="4386139" y="2066883"/>
                  </a:lnTo>
                  <a:lnTo>
                    <a:pt x="4352883" y="2100139"/>
                  </a:lnTo>
                  <a:lnTo>
                    <a:pt x="4313008" y="2125489"/>
                  </a:lnTo>
                  <a:lnTo>
                    <a:pt x="4267804" y="2141644"/>
                  </a:lnTo>
                  <a:lnTo>
                    <a:pt x="4218559" y="2147316"/>
                  </a:lnTo>
                  <a:lnTo>
                    <a:pt x="214756" y="2147316"/>
                  </a:lnTo>
                  <a:lnTo>
                    <a:pt x="165511" y="2141644"/>
                  </a:lnTo>
                  <a:lnTo>
                    <a:pt x="120307" y="2125489"/>
                  </a:lnTo>
                  <a:lnTo>
                    <a:pt x="80432" y="2100139"/>
                  </a:lnTo>
                  <a:lnTo>
                    <a:pt x="47176" y="2066883"/>
                  </a:lnTo>
                  <a:lnTo>
                    <a:pt x="21826" y="2027008"/>
                  </a:lnTo>
                  <a:lnTo>
                    <a:pt x="5671" y="1981804"/>
                  </a:lnTo>
                  <a:lnTo>
                    <a:pt x="0" y="1932559"/>
                  </a:lnTo>
                  <a:lnTo>
                    <a:pt x="0" y="21475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46951" y="1816613"/>
            <a:ext cx="4685028" cy="187038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algn="ctr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b="1" spc="-5" dirty="0">
                <a:latin typeface="Times New Roman"/>
                <a:cs typeface="Times New Roman"/>
              </a:rPr>
              <a:t>Face au collectiviste:</a:t>
            </a: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–Se	montrer	patient	devant le temps passé à  rechercher un accord et des avis;</a:t>
            </a: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négociateur peut s’entendre sur un projet sans  </a:t>
            </a:r>
            <a:r>
              <a:rPr sz="1600" spc="-5" dirty="0" err="1">
                <a:latin typeface="Times New Roman"/>
                <a:cs typeface="Times New Roman"/>
              </a:rPr>
              <a:t>s’engager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définitivement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but, c’est de bâtir des relations durables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–Une personne qui mène une affaire avec plusieurs  assistants se trouve à </a:t>
            </a:r>
            <a:r>
              <a:rPr sz="1600" dirty="0">
                <a:latin typeface="Times New Roman"/>
                <a:cs typeface="Times New Roman"/>
              </a:rPr>
              <a:t>un </a:t>
            </a:r>
            <a:r>
              <a:rPr sz="1600" spc="-5" dirty="0">
                <a:latin typeface="Times New Roman"/>
                <a:cs typeface="Times New Roman"/>
              </a:rPr>
              <a:t>haut niveau dans </a:t>
            </a:r>
            <a:r>
              <a:rPr sz="1600" dirty="0" err="1">
                <a:latin typeface="Times New Roman"/>
                <a:cs typeface="Times New Roman"/>
              </a:rPr>
              <a:t>sa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 err="1">
                <a:latin typeface="Times New Roman"/>
                <a:cs typeface="Times New Roman"/>
              </a:rPr>
              <a:t>société</a:t>
            </a:r>
            <a:r>
              <a:rPr lang="fr-FR" sz="1600" spc="-5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44868" y="3937273"/>
            <a:ext cx="55238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Lorsque vous </a:t>
            </a:r>
            <a:r>
              <a:rPr sz="2000" dirty="0">
                <a:latin typeface="Times New Roman"/>
                <a:cs typeface="Times New Roman"/>
              </a:rPr>
              <a:t>dirigez ou </a:t>
            </a:r>
            <a:r>
              <a:rPr sz="2000" spc="5" dirty="0">
                <a:latin typeface="Times New Roman"/>
                <a:cs typeface="Times New Roman"/>
              </a:rPr>
              <a:t>lorsque vous </a:t>
            </a:r>
            <a:r>
              <a:rPr sz="2000" dirty="0">
                <a:latin typeface="Times New Roman"/>
                <a:cs typeface="Times New Roman"/>
              </a:rPr>
              <a:t>êtes dirigés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par:</a:t>
            </a:r>
          </a:p>
        </p:txBody>
      </p:sp>
      <p:grpSp>
        <p:nvGrpSpPr>
          <p:cNvPr id="27" name="object 27"/>
          <p:cNvGrpSpPr/>
          <p:nvPr/>
        </p:nvGrpSpPr>
        <p:grpSpPr>
          <a:xfrm>
            <a:off x="1117731" y="4495800"/>
            <a:ext cx="5281799" cy="1882142"/>
            <a:chOff x="0" y="4703069"/>
            <a:chExt cx="4875530" cy="2160270"/>
          </a:xfrm>
        </p:grpSpPr>
        <p:sp>
          <p:nvSpPr>
            <p:cNvPr id="28" name="object 28"/>
            <p:cNvSpPr/>
            <p:nvPr/>
          </p:nvSpPr>
          <p:spPr>
            <a:xfrm>
              <a:off x="0" y="4703069"/>
              <a:ext cx="4840986" cy="214960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960" y="4796027"/>
              <a:ext cx="4810125" cy="2062480"/>
            </a:xfrm>
            <a:custGeom>
              <a:avLst/>
              <a:gdLst/>
              <a:ahLst/>
              <a:cxnLst/>
              <a:rect l="l" t="t" r="r" b="b"/>
              <a:pathLst>
                <a:path w="4810125" h="2062479">
                  <a:moveTo>
                    <a:pt x="4603495" y="0"/>
                  </a:moveTo>
                  <a:lnTo>
                    <a:pt x="206197" y="0"/>
                  </a:lnTo>
                  <a:lnTo>
                    <a:pt x="158917" y="5446"/>
                  </a:lnTo>
                  <a:lnTo>
                    <a:pt x="115516" y="20961"/>
                  </a:lnTo>
                  <a:lnTo>
                    <a:pt x="77230" y="45306"/>
                  </a:lnTo>
                  <a:lnTo>
                    <a:pt x="45298" y="77245"/>
                  </a:lnTo>
                  <a:lnTo>
                    <a:pt x="20957" y="115540"/>
                  </a:lnTo>
                  <a:lnTo>
                    <a:pt x="5445" y="158953"/>
                  </a:lnTo>
                  <a:lnTo>
                    <a:pt x="0" y="206248"/>
                  </a:lnTo>
                  <a:lnTo>
                    <a:pt x="0" y="1855774"/>
                  </a:lnTo>
                  <a:lnTo>
                    <a:pt x="5445" y="1903053"/>
                  </a:lnTo>
                  <a:lnTo>
                    <a:pt x="20957" y="1946454"/>
                  </a:lnTo>
                  <a:lnTo>
                    <a:pt x="45298" y="1984739"/>
                  </a:lnTo>
                  <a:lnTo>
                    <a:pt x="77230" y="2016671"/>
                  </a:lnTo>
                  <a:lnTo>
                    <a:pt x="115516" y="2041013"/>
                  </a:lnTo>
                  <a:lnTo>
                    <a:pt x="158917" y="2056525"/>
                  </a:lnTo>
                  <a:lnTo>
                    <a:pt x="206197" y="2061971"/>
                  </a:lnTo>
                  <a:lnTo>
                    <a:pt x="4603495" y="2061971"/>
                  </a:lnTo>
                  <a:lnTo>
                    <a:pt x="4650790" y="2056525"/>
                  </a:lnTo>
                  <a:lnTo>
                    <a:pt x="4694203" y="2041013"/>
                  </a:lnTo>
                  <a:lnTo>
                    <a:pt x="4732498" y="2016671"/>
                  </a:lnTo>
                  <a:lnTo>
                    <a:pt x="4764437" y="1984739"/>
                  </a:lnTo>
                  <a:lnTo>
                    <a:pt x="4788782" y="1946454"/>
                  </a:lnTo>
                  <a:lnTo>
                    <a:pt x="4804297" y="1903053"/>
                  </a:lnTo>
                  <a:lnTo>
                    <a:pt x="4809744" y="1855774"/>
                  </a:lnTo>
                  <a:lnTo>
                    <a:pt x="4809744" y="206248"/>
                  </a:lnTo>
                  <a:lnTo>
                    <a:pt x="4804297" y="158953"/>
                  </a:lnTo>
                  <a:lnTo>
                    <a:pt x="4788782" y="115540"/>
                  </a:lnTo>
                  <a:lnTo>
                    <a:pt x="4764437" y="77245"/>
                  </a:lnTo>
                  <a:lnTo>
                    <a:pt x="4732498" y="45306"/>
                  </a:lnTo>
                  <a:lnTo>
                    <a:pt x="4694203" y="20961"/>
                  </a:lnTo>
                  <a:lnTo>
                    <a:pt x="4650790" y="5446"/>
                  </a:lnTo>
                  <a:lnTo>
                    <a:pt x="460349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960" y="4796027"/>
              <a:ext cx="4810125" cy="2062480"/>
            </a:xfrm>
            <a:custGeom>
              <a:avLst/>
              <a:gdLst/>
              <a:ahLst/>
              <a:cxnLst/>
              <a:rect l="l" t="t" r="r" b="b"/>
              <a:pathLst>
                <a:path w="4810125" h="2062479">
                  <a:moveTo>
                    <a:pt x="0" y="206248"/>
                  </a:moveTo>
                  <a:lnTo>
                    <a:pt x="5445" y="158953"/>
                  </a:lnTo>
                  <a:lnTo>
                    <a:pt x="20957" y="115540"/>
                  </a:lnTo>
                  <a:lnTo>
                    <a:pt x="45298" y="77245"/>
                  </a:lnTo>
                  <a:lnTo>
                    <a:pt x="77230" y="45306"/>
                  </a:lnTo>
                  <a:lnTo>
                    <a:pt x="115516" y="20961"/>
                  </a:lnTo>
                  <a:lnTo>
                    <a:pt x="158917" y="5446"/>
                  </a:lnTo>
                  <a:lnTo>
                    <a:pt x="206197" y="0"/>
                  </a:lnTo>
                  <a:lnTo>
                    <a:pt x="4603495" y="0"/>
                  </a:lnTo>
                  <a:lnTo>
                    <a:pt x="4650790" y="5446"/>
                  </a:lnTo>
                  <a:lnTo>
                    <a:pt x="4694203" y="20961"/>
                  </a:lnTo>
                  <a:lnTo>
                    <a:pt x="4732498" y="45306"/>
                  </a:lnTo>
                  <a:lnTo>
                    <a:pt x="4764437" y="77245"/>
                  </a:lnTo>
                  <a:lnTo>
                    <a:pt x="4788782" y="115540"/>
                  </a:lnTo>
                  <a:lnTo>
                    <a:pt x="4804297" y="158953"/>
                  </a:lnTo>
                  <a:lnTo>
                    <a:pt x="4809744" y="206248"/>
                  </a:lnTo>
                  <a:lnTo>
                    <a:pt x="4809744" y="1855774"/>
                  </a:lnTo>
                  <a:lnTo>
                    <a:pt x="4804297" y="1903053"/>
                  </a:lnTo>
                  <a:lnTo>
                    <a:pt x="4788782" y="1946454"/>
                  </a:lnTo>
                  <a:lnTo>
                    <a:pt x="4764437" y="1984739"/>
                  </a:lnTo>
                  <a:lnTo>
                    <a:pt x="4732498" y="2016671"/>
                  </a:lnTo>
                  <a:lnTo>
                    <a:pt x="4694203" y="2041013"/>
                  </a:lnTo>
                  <a:lnTo>
                    <a:pt x="4650790" y="2056525"/>
                  </a:lnTo>
                  <a:lnTo>
                    <a:pt x="4603495" y="2061971"/>
                  </a:lnTo>
                  <a:lnTo>
                    <a:pt x="206197" y="2061971"/>
                  </a:lnTo>
                  <a:lnTo>
                    <a:pt x="158917" y="2056525"/>
                  </a:lnTo>
                  <a:lnTo>
                    <a:pt x="115516" y="2041013"/>
                  </a:lnTo>
                  <a:lnTo>
                    <a:pt x="77230" y="2016671"/>
                  </a:lnTo>
                  <a:lnTo>
                    <a:pt x="45298" y="1984739"/>
                  </a:lnTo>
                  <a:lnTo>
                    <a:pt x="20957" y="1946454"/>
                  </a:lnTo>
                  <a:lnTo>
                    <a:pt x="5445" y="1903053"/>
                  </a:lnTo>
                  <a:lnTo>
                    <a:pt x="0" y="1855774"/>
                  </a:lnTo>
                  <a:lnTo>
                    <a:pt x="0" y="206248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183771" y="4572000"/>
            <a:ext cx="5210944" cy="179343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486535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Des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 err="1">
                <a:latin typeface="Times New Roman"/>
                <a:cs typeface="Times New Roman"/>
              </a:rPr>
              <a:t>individualistes</a:t>
            </a:r>
            <a:r>
              <a:rPr lang="fr-FR" sz="1600" b="1" spc="-5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–Essayer </a:t>
            </a:r>
            <a:r>
              <a:rPr sz="1600" dirty="0">
                <a:latin typeface="Times New Roman"/>
                <a:cs typeface="Times New Roman"/>
              </a:rPr>
              <a:t>de </a:t>
            </a:r>
            <a:r>
              <a:rPr sz="1600" spc="-5" dirty="0">
                <a:latin typeface="Times New Roman"/>
                <a:cs typeface="Times New Roman"/>
              </a:rPr>
              <a:t>faire correspondre les besoins de l’individu  aux objectifs de </a:t>
            </a:r>
            <a:r>
              <a:rPr sz="1600" spc="-5" dirty="0" err="1">
                <a:latin typeface="Times New Roman"/>
                <a:cs typeface="Times New Roman"/>
              </a:rPr>
              <a:t>l’organisation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–Introduire des méthodes de motivation </a:t>
            </a:r>
            <a:r>
              <a:rPr sz="1600" spc="-5" dirty="0" err="1">
                <a:latin typeface="Times New Roman"/>
                <a:cs typeface="Times New Roman"/>
              </a:rPr>
              <a:t>individuelle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–S’attendre à une forte </a:t>
            </a:r>
            <a:r>
              <a:rPr sz="1600" spc="-5" dirty="0" err="1">
                <a:latin typeface="Times New Roman"/>
                <a:cs typeface="Times New Roman"/>
              </a:rPr>
              <a:t>mobilité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externe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–Rechercher des champions pour les mettre aux </a:t>
            </a:r>
            <a:r>
              <a:rPr sz="1600" spc="-5" dirty="0" err="1">
                <a:latin typeface="Times New Roman"/>
                <a:cs typeface="Times New Roman"/>
              </a:rPr>
              <a:t>défis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–Permettre les initiatives </a:t>
            </a:r>
            <a:r>
              <a:rPr lang="fr-FR" sz="1600" dirty="0">
                <a:latin typeface="Times New Roman"/>
                <a:cs typeface="Times New Roman"/>
              </a:rPr>
              <a:t>individuelles.</a:t>
            </a:r>
          </a:p>
        </p:txBody>
      </p:sp>
      <p:grpSp>
        <p:nvGrpSpPr>
          <p:cNvPr id="33" name="object 33"/>
          <p:cNvGrpSpPr/>
          <p:nvPr/>
        </p:nvGrpSpPr>
        <p:grpSpPr>
          <a:xfrm>
            <a:off x="6437375" y="4495800"/>
            <a:ext cx="4704095" cy="1869639"/>
            <a:chOff x="4913376" y="4704586"/>
            <a:chExt cx="4091940" cy="2087880"/>
          </a:xfrm>
        </p:grpSpPr>
        <p:sp>
          <p:nvSpPr>
            <p:cNvPr id="34" name="object 34"/>
            <p:cNvSpPr/>
            <p:nvPr/>
          </p:nvSpPr>
          <p:spPr>
            <a:xfrm>
              <a:off x="4913376" y="4704586"/>
              <a:ext cx="4057650" cy="20779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29200" y="4796028"/>
              <a:ext cx="3971925" cy="1991995"/>
            </a:xfrm>
            <a:custGeom>
              <a:avLst/>
              <a:gdLst/>
              <a:ahLst/>
              <a:cxnLst/>
              <a:rect l="l" t="t" r="r" b="b"/>
              <a:pathLst>
                <a:path w="3971925" h="1991995">
                  <a:moveTo>
                    <a:pt x="3772407" y="0"/>
                  </a:moveTo>
                  <a:lnTo>
                    <a:pt x="199136" y="0"/>
                  </a:lnTo>
                  <a:lnTo>
                    <a:pt x="153475" y="5259"/>
                  </a:lnTo>
                  <a:lnTo>
                    <a:pt x="111560" y="20240"/>
                  </a:lnTo>
                  <a:lnTo>
                    <a:pt x="74585" y="43747"/>
                  </a:lnTo>
                  <a:lnTo>
                    <a:pt x="43747" y="74585"/>
                  </a:lnTo>
                  <a:lnTo>
                    <a:pt x="20240" y="111560"/>
                  </a:lnTo>
                  <a:lnTo>
                    <a:pt x="5259" y="153475"/>
                  </a:lnTo>
                  <a:lnTo>
                    <a:pt x="0" y="199136"/>
                  </a:lnTo>
                  <a:lnTo>
                    <a:pt x="0" y="1792681"/>
                  </a:lnTo>
                  <a:lnTo>
                    <a:pt x="5259" y="1838352"/>
                  </a:lnTo>
                  <a:lnTo>
                    <a:pt x="20240" y="1880278"/>
                  </a:lnTo>
                  <a:lnTo>
                    <a:pt x="43747" y="1917262"/>
                  </a:lnTo>
                  <a:lnTo>
                    <a:pt x="74585" y="1948108"/>
                  </a:lnTo>
                  <a:lnTo>
                    <a:pt x="111560" y="1971622"/>
                  </a:lnTo>
                  <a:lnTo>
                    <a:pt x="153475" y="1986607"/>
                  </a:lnTo>
                  <a:lnTo>
                    <a:pt x="199136" y="1991868"/>
                  </a:lnTo>
                  <a:lnTo>
                    <a:pt x="3772407" y="1991868"/>
                  </a:lnTo>
                  <a:lnTo>
                    <a:pt x="3818068" y="1986607"/>
                  </a:lnTo>
                  <a:lnTo>
                    <a:pt x="3859983" y="1971622"/>
                  </a:lnTo>
                  <a:lnTo>
                    <a:pt x="3896958" y="1948108"/>
                  </a:lnTo>
                  <a:lnTo>
                    <a:pt x="3927796" y="1917262"/>
                  </a:lnTo>
                  <a:lnTo>
                    <a:pt x="3951303" y="1880278"/>
                  </a:lnTo>
                  <a:lnTo>
                    <a:pt x="3966284" y="1838352"/>
                  </a:lnTo>
                  <a:lnTo>
                    <a:pt x="3971544" y="1792681"/>
                  </a:lnTo>
                  <a:lnTo>
                    <a:pt x="3971544" y="199136"/>
                  </a:lnTo>
                  <a:lnTo>
                    <a:pt x="3966284" y="153475"/>
                  </a:lnTo>
                  <a:lnTo>
                    <a:pt x="3951303" y="111560"/>
                  </a:lnTo>
                  <a:lnTo>
                    <a:pt x="3927796" y="74585"/>
                  </a:lnTo>
                  <a:lnTo>
                    <a:pt x="3896958" y="43747"/>
                  </a:lnTo>
                  <a:lnTo>
                    <a:pt x="3859983" y="20240"/>
                  </a:lnTo>
                  <a:lnTo>
                    <a:pt x="3818068" y="5259"/>
                  </a:lnTo>
                  <a:lnTo>
                    <a:pt x="377240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29200" y="4796028"/>
              <a:ext cx="3971925" cy="1991995"/>
            </a:xfrm>
            <a:custGeom>
              <a:avLst/>
              <a:gdLst/>
              <a:ahLst/>
              <a:cxnLst/>
              <a:rect l="l" t="t" r="r" b="b"/>
              <a:pathLst>
                <a:path w="3971925" h="1991995">
                  <a:moveTo>
                    <a:pt x="0" y="199136"/>
                  </a:moveTo>
                  <a:lnTo>
                    <a:pt x="5259" y="153475"/>
                  </a:lnTo>
                  <a:lnTo>
                    <a:pt x="20240" y="111560"/>
                  </a:lnTo>
                  <a:lnTo>
                    <a:pt x="43747" y="74585"/>
                  </a:lnTo>
                  <a:lnTo>
                    <a:pt x="74585" y="43747"/>
                  </a:lnTo>
                  <a:lnTo>
                    <a:pt x="111560" y="20240"/>
                  </a:lnTo>
                  <a:lnTo>
                    <a:pt x="153475" y="5259"/>
                  </a:lnTo>
                  <a:lnTo>
                    <a:pt x="199136" y="0"/>
                  </a:lnTo>
                  <a:lnTo>
                    <a:pt x="3772407" y="0"/>
                  </a:lnTo>
                  <a:lnTo>
                    <a:pt x="3818068" y="5259"/>
                  </a:lnTo>
                  <a:lnTo>
                    <a:pt x="3859983" y="20240"/>
                  </a:lnTo>
                  <a:lnTo>
                    <a:pt x="3896958" y="43747"/>
                  </a:lnTo>
                  <a:lnTo>
                    <a:pt x="3927796" y="74585"/>
                  </a:lnTo>
                  <a:lnTo>
                    <a:pt x="3951303" y="111560"/>
                  </a:lnTo>
                  <a:lnTo>
                    <a:pt x="3966284" y="153475"/>
                  </a:lnTo>
                  <a:lnTo>
                    <a:pt x="3971544" y="199136"/>
                  </a:lnTo>
                  <a:lnTo>
                    <a:pt x="3971544" y="1792681"/>
                  </a:lnTo>
                  <a:lnTo>
                    <a:pt x="3966284" y="1838352"/>
                  </a:lnTo>
                  <a:lnTo>
                    <a:pt x="3951303" y="1880278"/>
                  </a:lnTo>
                  <a:lnTo>
                    <a:pt x="3927796" y="1917262"/>
                  </a:lnTo>
                  <a:lnTo>
                    <a:pt x="3896958" y="1948108"/>
                  </a:lnTo>
                  <a:lnTo>
                    <a:pt x="3859983" y="1971622"/>
                  </a:lnTo>
                  <a:lnTo>
                    <a:pt x="3818068" y="1986607"/>
                  </a:lnTo>
                  <a:lnTo>
                    <a:pt x="3772407" y="1991868"/>
                  </a:lnTo>
                  <a:lnTo>
                    <a:pt x="199136" y="1991868"/>
                  </a:lnTo>
                  <a:lnTo>
                    <a:pt x="153475" y="1986607"/>
                  </a:lnTo>
                  <a:lnTo>
                    <a:pt x="111560" y="1971622"/>
                  </a:lnTo>
                  <a:lnTo>
                    <a:pt x="74585" y="1948108"/>
                  </a:lnTo>
                  <a:lnTo>
                    <a:pt x="43747" y="1917262"/>
                  </a:lnTo>
                  <a:lnTo>
                    <a:pt x="20240" y="1880278"/>
                  </a:lnTo>
                  <a:lnTo>
                    <a:pt x="5259" y="1838352"/>
                  </a:lnTo>
                  <a:lnTo>
                    <a:pt x="0" y="1792681"/>
                  </a:lnTo>
                  <a:lnTo>
                    <a:pt x="0" y="199136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660644" y="4572000"/>
            <a:ext cx="4371339" cy="171841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160145">
              <a:spcBef>
                <a:spcPts val="480"/>
              </a:spcBef>
            </a:pPr>
            <a:r>
              <a:rPr sz="1600" b="1" spc="-5" dirty="0">
                <a:latin typeface="Times New Roman"/>
                <a:cs typeface="Times New Roman"/>
              </a:rPr>
              <a:t>Des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 err="1">
                <a:latin typeface="Times New Roman"/>
                <a:cs typeface="Times New Roman"/>
              </a:rPr>
              <a:t>collectiviste</a:t>
            </a:r>
            <a:r>
              <a:rPr lang="fr-FR" sz="1600" b="1" spc="-5" dirty="0">
                <a:latin typeface="Times New Roman"/>
                <a:cs typeface="Times New Roman"/>
              </a:rPr>
              <a:t>s</a:t>
            </a:r>
            <a:r>
              <a:rPr sz="1600" b="1" spc="-5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2700" algn="just">
              <a:lnSpc>
                <a:spcPts val="1789"/>
              </a:lnSpc>
              <a:spcBef>
                <a:spcPts val="385"/>
              </a:spcBef>
            </a:pPr>
            <a:r>
              <a:rPr sz="1600" spc="-5" dirty="0">
                <a:latin typeface="Times New Roman"/>
                <a:cs typeface="Times New Roman"/>
              </a:rPr>
              <a:t>–Faire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adhérer les </a:t>
            </a:r>
            <a:r>
              <a:rPr sz="1600" dirty="0">
                <a:latin typeface="Times New Roman"/>
                <a:cs typeface="Times New Roman"/>
              </a:rPr>
              <a:t>individus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aux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objectifs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du</a:t>
            </a:r>
            <a:r>
              <a:rPr lang="fr-FR" sz="160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groupe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algn="just">
              <a:lnSpc>
                <a:spcPts val="1789"/>
              </a:lnSpc>
              <a:spcBef>
                <a:spcPts val="385"/>
              </a:spcBef>
            </a:pPr>
            <a:r>
              <a:rPr lang="fr-FR" sz="1600" dirty="0">
                <a:latin typeface="Times New Roman"/>
                <a:cs typeface="Times New Roman"/>
              </a:rPr>
              <a:t>–Introduire des méthodes de motivation collectives;</a:t>
            </a:r>
          </a:p>
          <a:p>
            <a:pPr marL="12700" algn="just">
              <a:lnSpc>
                <a:spcPts val="1789"/>
              </a:lnSpc>
              <a:spcBef>
                <a:spcPts val="385"/>
              </a:spcBef>
            </a:pPr>
            <a:r>
              <a:rPr lang="fr-FR" sz="1600" dirty="0">
                <a:latin typeface="Times New Roman"/>
                <a:cs typeface="Times New Roman"/>
              </a:rPr>
              <a:t>–Avoir une faible rotation;</a:t>
            </a:r>
          </a:p>
          <a:p>
            <a:pPr marL="12700" algn="just">
              <a:lnSpc>
                <a:spcPts val="1789"/>
              </a:lnSpc>
              <a:spcBef>
                <a:spcPts val="385"/>
              </a:spcBef>
            </a:pPr>
            <a:r>
              <a:rPr lang="fr-FR" sz="1600" dirty="0">
                <a:latin typeface="Times New Roman"/>
                <a:cs typeface="Times New Roman"/>
              </a:rPr>
              <a:t>- Éviter de montrer du favoritisme;</a:t>
            </a:r>
          </a:p>
          <a:p>
            <a:pPr marL="12700" algn="just">
              <a:lnSpc>
                <a:spcPts val="1789"/>
              </a:lnSpc>
              <a:spcBef>
                <a:spcPts val="385"/>
              </a:spcBef>
            </a:pPr>
            <a:r>
              <a:rPr lang="fr-FR" sz="1600" dirty="0">
                <a:latin typeface="Times New Roman"/>
                <a:cs typeface="Times New Roman"/>
              </a:rPr>
              <a:t>–Bloquer les objectifs ambitieux;</a:t>
            </a:r>
          </a:p>
        </p:txBody>
      </p:sp>
      <p:grpSp>
        <p:nvGrpSpPr>
          <p:cNvPr id="47" name="object 3">
            <a:extLst>
              <a:ext uri="{FF2B5EF4-FFF2-40B4-BE49-F238E27FC236}">
                <a16:creationId xmlns:a16="http://schemas.microsoft.com/office/drawing/2014/main" xmlns="" id="{C08FC135-8889-9797-6C68-B7E81B342D28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8" name="object 4">
              <a:extLst>
                <a:ext uri="{FF2B5EF4-FFF2-40B4-BE49-F238E27FC236}">
                  <a16:creationId xmlns:a16="http://schemas.microsoft.com/office/drawing/2014/main" xmlns="" id="{8443B627-31E1-C4CA-D5C8-D7E2F2C74DB7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9" name="object 5">
              <a:extLst>
                <a:ext uri="{FF2B5EF4-FFF2-40B4-BE49-F238E27FC236}">
                  <a16:creationId xmlns:a16="http://schemas.microsoft.com/office/drawing/2014/main" xmlns="" id="{856567B3-1BFB-A53E-9E01-75EEC9BC5D94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23" name="Espace réservé du numéro de diapositive 22">
            <a:extLst>
              <a:ext uri="{FF2B5EF4-FFF2-40B4-BE49-F238E27FC236}">
                <a16:creationId xmlns:a16="http://schemas.microsoft.com/office/drawing/2014/main" xmlns="" id="{2677BA44-56ED-5C78-580E-DD9CC64F387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23</a:t>
            </a:fld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47027" y="1275575"/>
            <a:ext cx="8642985" cy="5035550"/>
            <a:chOff x="323024" y="1275575"/>
            <a:chExt cx="8642985" cy="5035550"/>
          </a:xfrm>
        </p:grpSpPr>
        <p:sp>
          <p:nvSpPr>
            <p:cNvPr id="3" name="object 3"/>
            <p:cNvSpPr/>
            <p:nvPr/>
          </p:nvSpPr>
          <p:spPr>
            <a:xfrm>
              <a:off x="2242566" y="1584198"/>
              <a:ext cx="4615815" cy="318135"/>
            </a:xfrm>
            <a:custGeom>
              <a:avLst/>
              <a:gdLst/>
              <a:ahLst/>
              <a:cxnLst/>
              <a:rect l="l" t="t" r="r" b="b"/>
              <a:pathLst>
                <a:path w="4615815" h="318135">
                  <a:moveTo>
                    <a:pt x="2298192" y="0"/>
                  </a:moveTo>
                  <a:lnTo>
                    <a:pt x="2298192" y="242950"/>
                  </a:lnTo>
                  <a:lnTo>
                    <a:pt x="4615560" y="242950"/>
                  </a:lnTo>
                  <a:lnTo>
                    <a:pt x="4615560" y="295782"/>
                  </a:lnTo>
                </a:path>
                <a:path w="4615815" h="318135">
                  <a:moveTo>
                    <a:pt x="2298319" y="0"/>
                  </a:moveTo>
                  <a:lnTo>
                    <a:pt x="2298319" y="265175"/>
                  </a:lnTo>
                  <a:lnTo>
                    <a:pt x="0" y="265175"/>
                  </a:lnTo>
                  <a:lnTo>
                    <a:pt x="0" y="317880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13432" y="1275575"/>
              <a:ext cx="4452366" cy="3695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20873" y="1360170"/>
              <a:ext cx="4366260" cy="283845"/>
            </a:xfrm>
            <a:custGeom>
              <a:avLst/>
              <a:gdLst/>
              <a:ahLst/>
              <a:cxnLst/>
              <a:rect l="l" t="t" r="r" b="b"/>
              <a:pathLst>
                <a:path w="4366259" h="283844">
                  <a:moveTo>
                    <a:pt x="4337939" y="0"/>
                  </a:moveTo>
                  <a:lnTo>
                    <a:pt x="28320" y="0"/>
                  </a:lnTo>
                  <a:lnTo>
                    <a:pt x="17305" y="2228"/>
                  </a:lnTo>
                  <a:lnTo>
                    <a:pt x="8302" y="8302"/>
                  </a:lnTo>
                  <a:lnTo>
                    <a:pt x="2228" y="17305"/>
                  </a:lnTo>
                  <a:lnTo>
                    <a:pt x="0" y="28320"/>
                  </a:lnTo>
                  <a:lnTo>
                    <a:pt x="0" y="255142"/>
                  </a:lnTo>
                  <a:lnTo>
                    <a:pt x="2228" y="266158"/>
                  </a:lnTo>
                  <a:lnTo>
                    <a:pt x="8302" y="275161"/>
                  </a:lnTo>
                  <a:lnTo>
                    <a:pt x="17305" y="281235"/>
                  </a:lnTo>
                  <a:lnTo>
                    <a:pt x="28320" y="283463"/>
                  </a:lnTo>
                  <a:lnTo>
                    <a:pt x="4337939" y="283463"/>
                  </a:lnTo>
                  <a:lnTo>
                    <a:pt x="4348954" y="281235"/>
                  </a:lnTo>
                  <a:lnTo>
                    <a:pt x="4357957" y="275161"/>
                  </a:lnTo>
                  <a:lnTo>
                    <a:pt x="4364031" y="266158"/>
                  </a:lnTo>
                  <a:lnTo>
                    <a:pt x="4366259" y="255142"/>
                  </a:lnTo>
                  <a:lnTo>
                    <a:pt x="4366259" y="28320"/>
                  </a:lnTo>
                  <a:lnTo>
                    <a:pt x="4364031" y="17305"/>
                  </a:lnTo>
                  <a:lnTo>
                    <a:pt x="4357957" y="8302"/>
                  </a:lnTo>
                  <a:lnTo>
                    <a:pt x="4348954" y="2228"/>
                  </a:lnTo>
                  <a:lnTo>
                    <a:pt x="43379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20873" y="1360170"/>
              <a:ext cx="4366260" cy="283845"/>
            </a:xfrm>
            <a:custGeom>
              <a:avLst/>
              <a:gdLst/>
              <a:ahLst/>
              <a:cxnLst/>
              <a:rect l="l" t="t" r="r" b="b"/>
              <a:pathLst>
                <a:path w="4366259" h="283844">
                  <a:moveTo>
                    <a:pt x="0" y="28320"/>
                  </a:moveTo>
                  <a:lnTo>
                    <a:pt x="2228" y="17305"/>
                  </a:lnTo>
                  <a:lnTo>
                    <a:pt x="8302" y="8302"/>
                  </a:lnTo>
                  <a:lnTo>
                    <a:pt x="17305" y="2228"/>
                  </a:lnTo>
                  <a:lnTo>
                    <a:pt x="28320" y="0"/>
                  </a:lnTo>
                  <a:lnTo>
                    <a:pt x="4337939" y="0"/>
                  </a:lnTo>
                  <a:lnTo>
                    <a:pt x="4348954" y="2228"/>
                  </a:lnTo>
                  <a:lnTo>
                    <a:pt x="4357957" y="8302"/>
                  </a:lnTo>
                  <a:lnTo>
                    <a:pt x="4364031" y="17305"/>
                  </a:lnTo>
                  <a:lnTo>
                    <a:pt x="4366259" y="28320"/>
                  </a:lnTo>
                  <a:lnTo>
                    <a:pt x="4366259" y="255142"/>
                  </a:lnTo>
                  <a:lnTo>
                    <a:pt x="4364031" y="266158"/>
                  </a:lnTo>
                  <a:lnTo>
                    <a:pt x="4357957" y="275161"/>
                  </a:lnTo>
                  <a:lnTo>
                    <a:pt x="4348954" y="281235"/>
                  </a:lnTo>
                  <a:lnTo>
                    <a:pt x="4337939" y="283463"/>
                  </a:lnTo>
                  <a:lnTo>
                    <a:pt x="28320" y="283463"/>
                  </a:lnTo>
                  <a:lnTo>
                    <a:pt x="17305" y="281235"/>
                  </a:lnTo>
                  <a:lnTo>
                    <a:pt x="8302" y="275161"/>
                  </a:lnTo>
                  <a:lnTo>
                    <a:pt x="2228" y="266158"/>
                  </a:lnTo>
                  <a:lnTo>
                    <a:pt x="0" y="255142"/>
                  </a:lnTo>
                  <a:lnTo>
                    <a:pt x="0" y="28320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5479" y="97920"/>
            <a:ext cx="10595565" cy="87524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8100" marR="30480" algn="l">
              <a:lnSpc>
                <a:spcPts val="3340"/>
              </a:lnSpc>
              <a:spcBef>
                <a:spcPts val="225"/>
              </a:spcBef>
            </a:pPr>
            <a:r>
              <a:rPr kumimoji="0" lang="fr-FR" sz="32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sz="3200" i="0" spc="22" baseline="25525" dirty="0" err="1">
                <a:latin typeface="Verdana" panose="020B0604030504040204" pitchFamily="34" charset="0"/>
                <a:ea typeface="Verdana" panose="020B0604030504040204" pitchFamily="34" charset="0"/>
              </a:rPr>
              <a:t>ème</a:t>
            </a:r>
            <a:r>
              <a:rPr sz="3200" i="0" spc="22" baseline="255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i="0" spc="-10" dirty="0">
                <a:latin typeface="Verdana" panose="020B0604030504040204" pitchFamily="34" charset="0"/>
                <a:ea typeface="Verdana" panose="020B0604030504040204" pitchFamily="34" charset="0"/>
              </a:rPr>
              <a:t>dimension: </a:t>
            </a:r>
            <a:r>
              <a:rPr sz="28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Objectivité/</a:t>
            </a:r>
            <a:r>
              <a:rPr sz="2800" b="1" i="0" spc="-5" dirty="0" err="1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Subjectivité</a:t>
            </a:r>
            <a:r>
              <a:rPr lang="fr-FR" sz="28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br>
              <a:rPr lang="fr-FR" sz="28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</a:br>
            <a:r>
              <a:rPr lang="fr-FR" sz="28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			</a:t>
            </a:r>
            <a:r>
              <a:rPr sz="2400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(les sentiments  et les</a:t>
            </a:r>
            <a:r>
              <a:rPr sz="2400" i="0" spc="-1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sz="2400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relations)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09036" y="1310389"/>
            <a:ext cx="3836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Conseil pour préparer sa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négociation: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914400" y="1876044"/>
            <a:ext cx="5019046" cy="1359421"/>
            <a:chOff x="0" y="1876044"/>
            <a:chExt cx="4561840" cy="1681480"/>
          </a:xfrm>
        </p:grpSpPr>
        <p:sp>
          <p:nvSpPr>
            <p:cNvPr id="10" name="object 10"/>
            <p:cNvSpPr/>
            <p:nvPr/>
          </p:nvSpPr>
          <p:spPr>
            <a:xfrm>
              <a:off x="0" y="1876044"/>
              <a:ext cx="4536186" cy="167716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339" y="1961388"/>
              <a:ext cx="4503420" cy="1591310"/>
            </a:xfrm>
            <a:custGeom>
              <a:avLst/>
              <a:gdLst/>
              <a:ahLst/>
              <a:cxnLst/>
              <a:rect l="l" t="t" r="r" b="b"/>
              <a:pathLst>
                <a:path w="4503420" h="1591310">
                  <a:moveTo>
                    <a:pt x="4344289" y="0"/>
                  </a:moveTo>
                  <a:lnTo>
                    <a:pt x="159105" y="0"/>
                  </a:lnTo>
                  <a:lnTo>
                    <a:pt x="108816" y="8112"/>
                  </a:lnTo>
                  <a:lnTo>
                    <a:pt x="65140" y="30703"/>
                  </a:lnTo>
                  <a:lnTo>
                    <a:pt x="30698" y="65151"/>
                  </a:lnTo>
                  <a:lnTo>
                    <a:pt x="8111" y="108833"/>
                  </a:lnTo>
                  <a:lnTo>
                    <a:pt x="0" y="159131"/>
                  </a:lnTo>
                  <a:lnTo>
                    <a:pt x="0" y="1431925"/>
                  </a:lnTo>
                  <a:lnTo>
                    <a:pt x="8111" y="1482222"/>
                  </a:lnTo>
                  <a:lnTo>
                    <a:pt x="30698" y="1525905"/>
                  </a:lnTo>
                  <a:lnTo>
                    <a:pt x="65140" y="1560352"/>
                  </a:lnTo>
                  <a:lnTo>
                    <a:pt x="108816" y="1582943"/>
                  </a:lnTo>
                  <a:lnTo>
                    <a:pt x="159105" y="1591056"/>
                  </a:lnTo>
                  <a:lnTo>
                    <a:pt x="4344289" y="1591056"/>
                  </a:lnTo>
                  <a:lnTo>
                    <a:pt x="4394586" y="1582943"/>
                  </a:lnTo>
                  <a:lnTo>
                    <a:pt x="4438269" y="1560352"/>
                  </a:lnTo>
                  <a:lnTo>
                    <a:pt x="4472716" y="1525904"/>
                  </a:lnTo>
                  <a:lnTo>
                    <a:pt x="4495307" y="1482222"/>
                  </a:lnTo>
                  <a:lnTo>
                    <a:pt x="4503420" y="1431925"/>
                  </a:lnTo>
                  <a:lnTo>
                    <a:pt x="4503420" y="159131"/>
                  </a:lnTo>
                  <a:lnTo>
                    <a:pt x="4495307" y="108833"/>
                  </a:lnTo>
                  <a:lnTo>
                    <a:pt x="4472716" y="65150"/>
                  </a:lnTo>
                  <a:lnTo>
                    <a:pt x="4438269" y="30703"/>
                  </a:lnTo>
                  <a:lnTo>
                    <a:pt x="4394586" y="8112"/>
                  </a:lnTo>
                  <a:lnTo>
                    <a:pt x="434428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339" y="1961388"/>
              <a:ext cx="4503420" cy="1591310"/>
            </a:xfrm>
            <a:custGeom>
              <a:avLst/>
              <a:gdLst/>
              <a:ahLst/>
              <a:cxnLst/>
              <a:rect l="l" t="t" r="r" b="b"/>
              <a:pathLst>
                <a:path w="4503420" h="1591310">
                  <a:moveTo>
                    <a:pt x="0" y="159131"/>
                  </a:moveTo>
                  <a:lnTo>
                    <a:pt x="8111" y="108833"/>
                  </a:lnTo>
                  <a:lnTo>
                    <a:pt x="30698" y="65151"/>
                  </a:lnTo>
                  <a:lnTo>
                    <a:pt x="65140" y="30703"/>
                  </a:lnTo>
                  <a:lnTo>
                    <a:pt x="108816" y="8112"/>
                  </a:lnTo>
                  <a:lnTo>
                    <a:pt x="159105" y="0"/>
                  </a:lnTo>
                  <a:lnTo>
                    <a:pt x="4344289" y="0"/>
                  </a:lnTo>
                  <a:lnTo>
                    <a:pt x="4394586" y="8112"/>
                  </a:lnTo>
                  <a:lnTo>
                    <a:pt x="4438269" y="30703"/>
                  </a:lnTo>
                  <a:lnTo>
                    <a:pt x="4472716" y="65150"/>
                  </a:lnTo>
                  <a:lnTo>
                    <a:pt x="4495307" y="108833"/>
                  </a:lnTo>
                  <a:lnTo>
                    <a:pt x="4503420" y="159131"/>
                  </a:lnTo>
                  <a:lnTo>
                    <a:pt x="4503420" y="1431925"/>
                  </a:lnTo>
                  <a:lnTo>
                    <a:pt x="4495307" y="1482222"/>
                  </a:lnTo>
                  <a:lnTo>
                    <a:pt x="4472716" y="1525904"/>
                  </a:lnTo>
                  <a:lnTo>
                    <a:pt x="4438269" y="1560352"/>
                  </a:lnTo>
                  <a:lnTo>
                    <a:pt x="4394586" y="1582943"/>
                  </a:lnTo>
                  <a:lnTo>
                    <a:pt x="4344289" y="1591056"/>
                  </a:lnTo>
                  <a:lnTo>
                    <a:pt x="159105" y="1591056"/>
                  </a:lnTo>
                  <a:lnTo>
                    <a:pt x="108816" y="1582943"/>
                  </a:lnTo>
                  <a:lnTo>
                    <a:pt x="65140" y="1560352"/>
                  </a:lnTo>
                  <a:lnTo>
                    <a:pt x="30698" y="1525905"/>
                  </a:lnTo>
                  <a:lnTo>
                    <a:pt x="8111" y="1482222"/>
                  </a:lnTo>
                  <a:lnTo>
                    <a:pt x="0" y="1431925"/>
                  </a:lnTo>
                  <a:lnTo>
                    <a:pt x="0" y="159131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90600" y="1898421"/>
            <a:ext cx="4913861" cy="124713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372235" algn="just">
              <a:spcBef>
                <a:spcPts val="484"/>
              </a:spcBef>
            </a:pPr>
            <a:r>
              <a:rPr sz="1600" b="1" spc="-10" dirty="0">
                <a:latin typeface="Times New Roman"/>
                <a:cs typeface="Times New Roman"/>
              </a:rPr>
              <a:t>Culture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objective: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10" dirty="0">
                <a:latin typeface="Times New Roman"/>
                <a:cs typeface="Times New Roman"/>
              </a:rPr>
              <a:t>–Préparer </a:t>
            </a:r>
            <a:r>
              <a:rPr sz="1600" spc="-5" dirty="0">
                <a:latin typeface="Times New Roman"/>
                <a:cs typeface="Times New Roman"/>
              </a:rPr>
              <a:t>le </a:t>
            </a:r>
            <a:r>
              <a:rPr sz="1600" spc="-10" dirty="0">
                <a:latin typeface="Times New Roman"/>
                <a:cs typeface="Times New Roman"/>
              </a:rPr>
              <a:t>maximum d’éléments </a:t>
            </a:r>
            <a:r>
              <a:rPr sz="1600" spc="-5" dirty="0">
                <a:latin typeface="Times New Roman"/>
                <a:cs typeface="Times New Roman"/>
              </a:rPr>
              <a:t>par </a:t>
            </a:r>
            <a:r>
              <a:rPr sz="1600" spc="-5" dirty="0" err="1">
                <a:latin typeface="Times New Roman"/>
                <a:cs typeface="Times New Roman"/>
              </a:rPr>
              <a:t>écrit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ton neutre ne signifie pas qu’ils ne </a:t>
            </a:r>
            <a:r>
              <a:rPr sz="1600" spc="-5" dirty="0" err="1">
                <a:latin typeface="Times New Roman"/>
                <a:cs typeface="Times New Roman"/>
              </a:rPr>
              <a:t>sont</a:t>
            </a:r>
            <a:r>
              <a:rPr sz="1600" spc="-5" dirty="0">
                <a:latin typeface="Times New Roman"/>
                <a:cs typeface="Times New Roman"/>
              </a:rPr>
              <a:t> pas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intéressés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8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–Toute la négociation est centrée sur les acteurs de  la proposition </a:t>
            </a:r>
            <a:r>
              <a:rPr sz="1600" spc="-5" dirty="0" err="1">
                <a:latin typeface="Times New Roman"/>
                <a:cs typeface="Times New Roman"/>
              </a:rPr>
              <a:t>en</a:t>
            </a:r>
            <a:r>
              <a:rPr sz="1600" spc="-5" dirty="0">
                <a:latin typeface="Times New Roman"/>
                <a:cs typeface="Times New Roman"/>
              </a:rPr>
              <a:t> discussion</a:t>
            </a:r>
            <a:r>
              <a:rPr lang="fr-FR" sz="1600" spc="-5" dirty="0">
                <a:latin typeface="Times New Roman"/>
                <a:cs typeface="Times New Roman"/>
              </a:rPr>
              <a:t>.</a:t>
            </a:r>
            <a:endParaRPr sz="1600" spc="-5" dirty="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04057" y="1854707"/>
            <a:ext cx="5476394" cy="1395933"/>
            <a:chOff x="4590288" y="1854707"/>
            <a:chExt cx="4558665" cy="1727200"/>
          </a:xfrm>
        </p:grpSpPr>
        <p:sp>
          <p:nvSpPr>
            <p:cNvPr id="15" name="object 15"/>
            <p:cNvSpPr/>
            <p:nvPr/>
          </p:nvSpPr>
          <p:spPr>
            <a:xfrm>
              <a:off x="4590288" y="1854707"/>
              <a:ext cx="4531614" cy="172288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98492" y="1938527"/>
              <a:ext cx="4445635" cy="1638300"/>
            </a:xfrm>
            <a:custGeom>
              <a:avLst/>
              <a:gdLst/>
              <a:ahLst/>
              <a:cxnLst/>
              <a:rect l="l" t="t" r="r" b="b"/>
              <a:pathLst>
                <a:path w="4445634" h="1638300">
                  <a:moveTo>
                    <a:pt x="4281678" y="0"/>
                  </a:moveTo>
                  <a:lnTo>
                    <a:pt x="163830" y="0"/>
                  </a:lnTo>
                  <a:lnTo>
                    <a:pt x="120297" y="5856"/>
                  </a:lnTo>
                  <a:lnTo>
                    <a:pt x="81167" y="22380"/>
                  </a:lnTo>
                  <a:lnTo>
                    <a:pt x="48006" y="48005"/>
                  </a:lnTo>
                  <a:lnTo>
                    <a:pt x="22380" y="81167"/>
                  </a:lnTo>
                  <a:lnTo>
                    <a:pt x="5856" y="120297"/>
                  </a:lnTo>
                  <a:lnTo>
                    <a:pt x="0" y="163830"/>
                  </a:lnTo>
                  <a:lnTo>
                    <a:pt x="0" y="1474470"/>
                  </a:lnTo>
                  <a:lnTo>
                    <a:pt x="5856" y="1518002"/>
                  </a:lnTo>
                  <a:lnTo>
                    <a:pt x="22380" y="1557132"/>
                  </a:lnTo>
                  <a:lnTo>
                    <a:pt x="48005" y="1590294"/>
                  </a:lnTo>
                  <a:lnTo>
                    <a:pt x="81167" y="1615919"/>
                  </a:lnTo>
                  <a:lnTo>
                    <a:pt x="120297" y="1632443"/>
                  </a:lnTo>
                  <a:lnTo>
                    <a:pt x="163830" y="1638300"/>
                  </a:lnTo>
                  <a:lnTo>
                    <a:pt x="4281678" y="1638300"/>
                  </a:lnTo>
                  <a:lnTo>
                    <a:pt x="4325210" y="1632443"/>
                  </a:lnTo>
                  <a:lnTo>
                    <a:pt x="4364340" y="1615919"/>
                  </a:lnTo>
                  <a:lnTo>
                    <a:pt x="4397502" y="1590294"/>
                  </a:lnTo>
                  <a:lnTo>
                    <a:pt x="4423127" y="1557132"/>
                  </a:lnTo>
                  <a:lnTo>
                    <a:pt x="4439651" y="1518002"/>
                  </a:lnTo>
                  <a:lnTo>
                    <a:pt x="4445508" y="1474470"/>
                  </a:lnTo>
                  <a:lnTo>
                    <a:pt x="4445508" y="163830"/>
                  </a:lnTo>
                  <a:lnTo>
                    <a:pt x="4439651" y="120297"/>
                  </a:lnTo>
                  <a:lnTo>
                    <a:pt x="4423127" y="81167"/>
                  </a:lnTo>
                  <a:lnTo>
                    <a:pt x="4397502" y="48006"/>
                  </a:lnTo>
                  <a:lnTo>
                    <a:pt x="4364340" y="22380"/>
                  </a:lnTo>
                  <a:lnTo>
                    <a:pt x="4325210" y="5856"/>
                  </a:lnTo>
                  <a:lnTo>
                    <a:pt x="428167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98492" y="1938527"/>
              <a:ext cx="4445635" cy="1638300"/>
            </a:xfrm>
            <a:custGeom>
              <a:avLst/>
              <a:gdLst/>
              <a:ahLst/>
              <a:cxnLst/>
              <a:rect l="l" t="t" r="r" b="b"/>
              <a:pathLst>
                <a:path w="4445634" h="1638300">
                  <a:moveTo>
                    <a:pt x="0" y="163830"/>
                  </a:moveTo>
                  <a:lnTo>
                    <a:pt x="5856" y="120297"/>
                  </a:lnTo>
                  <a:lnTo>
                    <a:pt x="22380" y="81167"/>
                  </a:lnTo>
                  <a:lnTo>
                    <a:pt x="48006" y="48005"/>
                  </a:lnTo>
                  <a:lnTo>
                    <a:pt x="81167" y="22380"/>
                  </a:lnTo>
                  <a:lnTo>
                    <a:pt x="120297" y="5856"/>
                  </a:lnTo>
                  <a:lnTo>
                    <a:pt x="163830" y="0"/>
                  </a:lnTo>
                  <a:lnTo>
                    <a:pt x="4281678" y="0"/>
                  </a:lnTo>
                  <a:lnTo>
                    <a:pt x="4325210" y="5856"/>
                  </a:lnTo>
                  <a:lnTo>
                    <a:pt x="4364340" y="22380"/>
                  </a:lnTo>
                  <a:lnTo>
                    <a:pt x="4397502" y="48006"/>
                  </a:lnTo>
                  <a:lnTo>
                    <a:pt x="4423127" y="81167"/>
                  </a:lnTo>
                  <a:lnTo>
                    <a:pt x="4439651" y="120297"/>
                  </a:lnTo>
                  <a:lnTo>
                    <a:pt x="4445508" y="163830"/>
                  </a:lnTo>
                  <a:lnTo>
                    <a:pt x="4445508" y="1474470"/>
                  </a:lnTo>
                  <a:lnTo>
                    <a:pt x="4439651" y="1518002"/>
                  </a:lnTo>
                  <a:lnTo>
                    <a:pt x="4423127" y="1557132"/>
                  </a:lnTo>
                  <a:lnTo>
                    <a:pt x="4397502" y="1590294"/>
                  </a:lnTo>
                  <a:lnTo>
                    <a:pt x="4364340" y="1615919"/>
                  </a:lnTo>
                  <a:lnTo>
                    <a:pt x="4325210" y="1632443"/>
                  </a:lnTo>
                  <a:lnTo>
                    <a:pt x="4281678" y="1638300"/>
                  </a:lnTo>
                  <a:lnTo>
                    <a:pt x="163830" y="1638300"/>
                  </a:lnTo>
                  <a:lnTo>
                    <a:pt x="120297" y="1632443"/>
                  </a:lnTo>
                  <a:lnTo>
                    <a:pt x="81167" y="1615919"/>
                  </a:lnTo>
                  <a:lnTo>
                    <a:pt x="48005" y="1590294"/>
                  </a:lnTo>
                  <a:lnTo>
                    <a:pt x="22380" y="1557132"/>
                  </a:lnTo>
                  <a:lnTo>
                    <a:pt x="5856" y="1518002"/>
                  </a:lnTo>
                  <a:lnTo>
                    <a:pt x="0" y="1474470"/>
                  </a:lnTo>
                  <a:lnTo>
                    <a:pt x="0" y="163830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134044" y="1800885"/>
            <a:ext cx="5313909" cy="144975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97305">
              <a:spcBef>
                <a:spcPts val="484"/>
              </a:spcBef>
            </a:pPr>
            <a:r>
              <a:rPr sz="1600" b="1" spc="-10" dirty="0">
                <a:latin typeface="Times New Roman"/>
                <a:cs typeface="Times New Roman"/>
              </a:rPr>
              <a:t>Culture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subjective: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–Devant des manifestations de bonne </a:t>
            </a:r>
            <a:r>
              <a:rPr sz="1600" spc="-5" dirty="0" err="1">
                <a:latin typeface="Times New Roman"/>
                <a:cs typeface="Times New Roman"/>
              </a:rPr>
              <a:t>volonté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répondre</a:t>
            </a:r>
            <a:r>
              <a:rPr sz="1600" spc="-5" dirty="0">
                <a:latin typeface="Times New Roman"/>
                <a:cs typeface="Times New Roman"/>
              </a:rPr>
              <a:t> avec </a:t>
            </a:r>
            <a:r>
              <a:rPr sz="1600" spc="-5" dirty="0" err="1">
                <a:latin typeface="Times New Roman"/>
                <a:cs typeface="Times New Roman"/>
              </a:rPr>
              <a:t>chaleur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–Leur enthousiasme ne signifie pas qu’ils ont arrêté  </a:t>
            </a:r>
            <a:r>
              <a:rPr sz="1600" spc="-5" dirty="0" err="1">
                <a:latin typeface="Times New Roman"/>
                <a:cs typeface="Times New Roman"/>
              </a:rPr>
              <a:t>leur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décision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–Toute la négociation est centrée sur l’objet de la</a:t>
            </a:r>
            <a:r>
              <a:rPr lang="fr-FR" sz="1600" spc="-5" dirty="0">
                <a:latin typeface="Times New Roman"/>
                <a:cs typeface="Times New Roman"/>
              </a:rPr>
              <a:t> n</a:t>
            </a:r>
            <a:r>
              <a:rPr sz="1600" spc="-5" dirty="0" err="1">
                <a:latin typeface="Times New Roman"/>
                <a:cs typeface="Times New Roman"/>
              </a:rPr>
              <a:t>égociation</a:t>
            </a:r>
            <a:r>
              <a:rPr lang="fr-FR" sz="1600" spc="-5" dirty="0">
                <a:latin typeface="Times New Roman"/>
                <a:cs typeface="Times New Roman"/>
              </a:rPr>
              <a:t>.</a:t>
            </a:r>
            <a:endParaRPr sz="1600" spc="-5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909316" y="3352800"/>
            <a:ext cx="6201410" cy="817880"/>
            <a:chOff x="1385316" y="3622535"/>
            <a:chExt cx="6201410" cy="817880"/>
          </a:xfrm>
        </p:grpSpPr>
        <p:sp>
          <p:nvSpPr>
            <p:cNvPr id="20" name="object 20"/>
            <p:cNvSpPr/>
            <p:nvPr/>
          </p:nvSpPr>
          <p:spPr>
            <a:xfrm>
              <a:off x="2394966" y="4040886"/>
              <a:ext cx="4550410" cy="386080"/>
            </a:xfrm>
            <a:custGeom>
              <a:avLst/>
              <a:gdLst/>
              <a:ahLst/>
              <a:cxnLst/>
              <a:rect l="l" t="t" r="r" b="b"/>
              <a:pathLst>
                <a:path w="4550409" h="386079">
                  <a:moveTo>
                    <a:pt x="2071116" y="0"/>
                  </a:moveTo>
                  <a:lnTo>
                    <a:pt x="2071116" y="326516"/>
                  </a:lnTo>
                  <a:lnTo>
                    <a:pt x="4550029" y="326516"/>
                  </a:lnTo>
                  <a:lnTo>
                    <a:pt x="4550029" y="385952"/>
                  </a:lnTo>
                </a:path>
                <a:path w="4550409" h="386079">
                  <a:moveTo>
                    <a:pt x="2070988" y="0"/>
                  </a:moveTo>
                  <a:lnTo>
                    <a:pt x="2070988" y="252349"/>
                  </a:lnTo>
                  <a:lnTo>
                    <a:pt x="0" y="252349"/>
                  </a:lnTo>
                  <a:lnTo>
                    <a:pt x="0" y="311784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85316" y="3622535"/>
              <a:ext cx="6157722" cy="47931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00378" y="3716274"/>
              <a:ext cx="6073140" cy="391795"/>
            </a:xfrm>
            <a:custGeom>
              <a:avLst/>
              <a:gdLst/>
              <a:ahLst/>
              <a:cxnLst/>
              <a:rect l="l" t="t" r="r" b="b"/>
              <a:pathLst>
                <a:path w="6073140" h="391795">
                  <a:moveTo>
                    <a:pt x="6034024" y="0"/>
                  </a:moveTo>
                  <a:lnTo>
                    <a:pt x="39115" y="0"/>
                  </a:lnTo>
                  <a:lnTo>
                    <a:pt x="23895" y="3075"/>
                  </a:lnTo>
                  <a:lnTo>
                    <a:pt x="11461" y="11461"/>
                  </a:lnTo>
                  <a:lnTo>
                    <a:pt x="3075" y="23895"/>
                  </a:lnTo>
                  <a:lnTo>
                    <a:pt x="0" y="39115"/>
                  </a:lnTo>
                  <a:lnTo>
                    <a:pt x="0" y="352551"/>
                  </a:lnTo>
                  <a:lnTo>
                    <a:pt x="3075" y="367772"/>
                  </a:lnTo>
                  <a:lnTo>
                    <a:pt x="11461" y="380206"/>
                  </a:lnTo>
                  <a:lnTo>
                    <a:pt x="23895" y="388592"/>
                  </a:lnTo>
                  <a:lnTo>
                    <a:pt x="39115" y="391668"/>
                  </a:lnTo>
                  <a:lnTo>
                    <a:pt x="6034024" y="391668"/>
                  </a:lnTo>
                  <a:lnTo>
                    <a:pt x="6049244" y="388592"/>
                  </a:lnTo>
                  <a:lnTo>
                    <a:pt x="6061678" y="380206"/>
                  </a:lnTo>
                  <a:lnTo>
                    <a:pt x="6070064" y="367772"/>
                  </a:lnTo>
                  <a:lnTo>
                    <a:pt x="6073140" y="352551"/>
                  </a:lnTo>
                  <a:lnTo>
                    <a:pt x="6073140" y="39115"/>
                  </a:lnTo>
                  <a:lnTo>
                    <a:pt x="6070064" y="23895"/>
                  </a:lnTo>
                  <a:lnTo>
                    <a:pt x="6061678" y="11461"/>
                  </a:lnTo>
                  <a:lnTo>
                    <a:pt x="6049244" y="3075"/>
                  </a:lnTo>
                  <a:lnTo>
                    <a:pt x="60340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00378" y="3716274"/>
              <a:ext cx="6073140" cy="391795"/>
            </a:xfrm>
            <a:custGeom>
              <a:avLst/>
              <a:gdLst/>
              <a:ahLst/>
              <a:cxnLst/>
              <a:rect l="l" t="t" r="r" b="b"/>
              <a:pathLst>
                <a:path w="6073140" h="391795">
                  <a:moveTo>
                    <a:pt x="0" y="39115"/>
                  </a:moveTo>
                  <a:lnTo>
                    <a:pt x="3075" y="23895"/>
                  </a:lnTo>
                  <a:lnTo>
                    <a:pt x="11461" y="11461"/>
                  </a:lnTo>
                  <a:lnTo>
                    <a:pt x="23895" y="3075"/>
                  </a:lnTo>
                  <a:lnTo>
                    <a:pt x="39115" y="0"/>
                  </a:lnTo>
                  <a:lnTo>
                    <a:pt x="6034024" y="0"/>
                  </a:lnTo>
                  <a:lnTo>
                    <a:pt x="6049244" y="3075"/>
                  </a:lnTo>
                  <a:lnTo>
                    <a:pt x="6061678" y="11461"/>
                  </a:lnTo>
                  <a:lnTo>
                    <a:pt x="6070064" y="23895"/>
                  </a:lnTo>
                  <a:lnTo>
                    <a:pt x="6073140" y="39115"/>
                  </a:lnTo>
                  <a:lnTo>
                    <a:pt x="6073140" y="352551"/>
                  </a:lnTo>
                  <a:lnTo>
                    <a:pt x="6070064" y="367772"/>
                  </a:lnTo>
                  <a:lnTo>
                    <a:pt x="6061678" y="380206"/>
                  </a:lnTo>
                  <a:lnTo>
                    <a:pt x="6049244" y="388592"/>
                  </a:lnTo>
                  <a:lnTo>
                    <a:pt x="6034024" y="391668"/>
                  </a:lnTo>
                  <a:lnTo>
                    <a:pt x="39115" y="391668"/>
                  </a:lnTo>
                  <a:lnTo>
                    <a:pt x="23895" y="388592"/>
                  </a:lnTo>
                  <a:lnTo>
                    <a:pt x="11461" y="380206"/>
                  </a:lnTo>
                  <a:lnTo>
                    <a:pt x="3075" y="367772"/>
                  </a:lnTo>
                  <a:lnTo>
                    <a:pt x="0" y="352551"/>
                  </a:lnTo>
                  <a:lnTo>
                    <a:pt x="0" y="39115"/>
                  </a:lnTo>
                  <a:close/>
                </a:path>
              </a:pathLst>
            </a:custGeom>
            <a:ln w="25907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302254" y="3505200"/>
            <a:ext cx="55130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Lorsque vous dirigez ou lorsque vous </a:t>
            </a:r>
            <a:r>
              <a:rPr sz="2000" spc="-5" dirty="0">
                <a:latin typeface="Times New Roman"/>
                <a:cs typeface="Times New Roman"/>
              </a:rPr>
              <a:t>êtes </a:t>
            </a:r>
            <a:r>
              <a:rPr sz="2000" dirty="0">
                <a:latin typeface="Times New Roman"/>
                <a:cs typeface="Times New Roman"/>
              </a:rPr>
              <a:t>dirigés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par: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591672" y="4136845"/>
            <a:ext cx="5760000" cy="2254033"/>
            <a:chOff x="0" y="4326638"/>
            <a:chExt cx="4875530" cy="2536190"/>
          </a:xfrm>
        </p:grpSpPr>
        <p:sp>
          <p:nvSpPr>
            <p:cNvPr id="26" name="object 26"/>
            <p:cNvSpPr/>
            <p:nvPr/>
          </p:nvSpPr>
          <p:spPr>
            <a:xfrm>
              <a:off x="0" y="4326638"/>
              <a:ext cx="4840986" cy="252603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60" y="4419600"/>
              <a:ext cx="4810125" cy="2438400"/>
            </a:xfrm>
            <a:custGeom>
              <a:avLst/>
              <a:gdLst/>
              <a:ahLst/>
              <a:cxnLst/>
              <a:rect l="l" t="t" r="r" b="b"/>
              <a:pathLst>
                <a:path w="4810125" h="2438400">
                  <a:moveTo>
                    <a:pt x="4565904" y="0"/>
                  </a:moveTo>
                  <a:lnTo>
                    <a:pt x="243840" y="0"/>
                  </a:lnTo>
                  <a:lnTo>
                    <a:pt x="194697" y="4955"/>
                  </a:lnTo>
                  <a:lnTo>
                    <a:pt x="148925" y="19169"/>
                  </a:lnTo>
                  <a:lnTo>
                    <a:pt x="107505" y="41656"/>
                  </a:lnTo>
                  <a:lnTo>
                    <a:pt x="71418" y="71437"/>
                  </a:lnTo>
                  <a:lnTo>
                    <a:pt x="41643" y="107528"/>
                  </a:lnTo>
                  <a:lnTo>
                    <a:pt x="19161" y="148947"/>
                  </a:lnTo>
                  <a:lnTo>
                    <a:pt x="4953" y="194711"/>
                  </a:lnTo>
                  <a:lnTo>
                    <a:pt x="0" y="243839"/>
                  </a:lnTo>
                  <a:lnTo>
                    <a:pt x="0" y="2194560"/>
                  </a:lnTo>
                  <a:lnTo>
                    <a:pt x="4953" y="2243702"/>
                  </a:lnTo>
                  <a:lnTo>
                    <a:pt x="19161" y="2289473"/>
                  </a:lnTo>
                  <a:lnTo>
                    <a:pt x="41643" y="2330893"/>
                  </a:lnTo>
                  <a:lnTo>
                    <a:pt x="71418" y="2366980"/>
                  </a:lnTo>
                  <a:lnTo>
                    <a:pt x="107505" y="2396755"/>
                  </a:lnTo>
                  <a:lnTo>
                    <a:pt x="148925" y="2419237"/>
                  </a:lnTo>
                  <a:lnTo>
                    <a:pt x="194697" y="2433445"/>
                  </a:lnTo>
                  <a:lnTo>
                    <a:pt x="243840" y="2438399"/>
                  </a:lnTo>
                  <a:lnTo>
                    <a:pt x="4565904" y="2438399"/>
                  </a:lnTo>
                  <a:lnTo>
                    <a:pt x="4615032" y="2433445"/>
                  </a:lnTo>
                  <a:lnTo>
                    <a:pt x="4660796" y="2419237"/>
                  </a:lnTo>
                  <a:lnTo>
                    <a:pt x="4702215" y="2396755"/>
                  </a:lnTo>
                  <a:lnTo>
                    <a:pt x="4738306" y="2366980"/>
                  </a:lnTo>
                  <a:lnTo>
                    <a:pt x="4768087" y="2330893"/>
                  </a:lnTo>
                  <a:lnTo>
                    <a:pt x="4790574" y="2289473"/>
                  </a:lnTo>
                  <a:lnTo>
                    <a:pt x="4804788" y="2243702"/>
                  </a:lnTo>
                  <a:lnTo>
                    <a:pt x="4809744" y="2194560"/>
                  </a:lnTo>
                  <a:lnTo>
                    <a:pt x="4809744" y="243839"/>
                  </a:lnTo>
                  <a:lnTo>
                    <a:pt x="4804788" y="194711"/>
                  </a:lnTo>
                  <a:lnTo>
                    <a:pt x="4790574" y="148947"/>
                  </a:lnTo>
                  <a:lnTo>
                    <a:pt x="4768087" y="107528"/>
                  </a:lnTo>
                  <a:lnTo>
                    <a:pt x="4738306" y="71437"/>
                  </a:lnTo>
                  <a:lnTo>
                    <a:pt x="4702215" y="41656"/>
                  </a:lnTo>
                  <a:lnTo>
                    <a:pt x="4660796" y="19169"/>
                  </a:lnTo>
                  <a:lnTo>
                    <a:pt x="4615032" y="4955"/>
                  </a:lnTo>
                  <a:lnTo>
                    <a:pt x="456590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960" y="4419600"/>
              <a:ext cx="4810125" cy="2438400"/>
            </a:xfrm>
            <a:custGeom>
              <a:avLst/>
              <a:gdLst/>
              <a:ahLst/>
              <a:cxnLst/>
              <a:rect l="l" t="t" r="r" b="b"/>
              <a:pathLst>
                <a:path w="4810125" h="2438400">
                  <a:moveTo>
                    <a:pt x="0" y="243839"/>
                  </a:moveTo>
                  <a:lnTo>
                    <a:pt x="4953" y="194711"/>
                  </a:lnTo>
                  <a:lnTo>
                    <a:pt x="19161" y="148947"/>
                  </a:lnTo>
                  <a:lnTo>
                    <a:pt x="41643" y="107528"/>
                  </a:lnTo>
                  <a:lnTo>
                    <a:pt x="71418" y="71437"/>
                  </a:lnTo>
                  <a:lnTo>
                    <a:pt x="107505" y="41656"/>
                  </a:lnTo>
                  <a:lnTo>
                    <a:pt x="148925" y="19169"/>
                  </a:lnTo>
                  <a:lnTo>
                    <a:pt x="194697" y="4955"/>
                  </a:lnTo>
                  <a:lnTo>
                    <a:pt x="243840" y="0"/>
                  </a:lnTo>
                  <a:lnTo>
                    <a:pt x="4565904" y="0"/>
                  </a:lnTo>
                  <a:lnTo>
                    <a:pt x="4615032" y="4955"/>
                  </a:lnTo>
                  <a:lnTo>
                    <a:pt x="4660796" y="19169"/>
                  </a:lnTo>
                  <a:lnTo>
                    <a:pt x="4702215" y="41656"/>
                  </a:lnTo>
                  <a:lnTo>
                    <a:pt x="4738306" y="71437"/>
                  </a:lnTo>
                  <a:lnTo>
                    <a:pt x="4768087" y="107528"/>
                  </a:lnTo>
                  <a:lnTo>
                    <a:pt x="4790574" y="148947"/>
                  </a:lnTo>
                  <a:lnTo>
                    <a:pt x="4804788" y="194711"/>
                  </a:lnTo>
                  <a:lnTo>
                    <a:pt x="4809744" y="243839"/>
                  </a:lnTo>
                  <a:lnTo>
                    <a:pt x="4809744" y="2194560"/>
                  </a:lnTo>
                  <a:lnTo>
                    <a:pt x="4804788" y="2243702"/>
                  </a:lnTo>
                  <a:lnTo>
                    <a:pt x="4790574" y="2289473"/>
                  </a:lnTo>
                  <a:lnTo>
                    <a:pt x="4768087" y="2330893"/>
                  </a:lnTo>
                  <a:lnTo>
                    <a:pt x="4738306" y="2366980"/>
                  </a:lnTo>
                  <a:lnTo>
                    <a:pt x="4702215" y="2396755"/>
                  </a:lnTo>
                  <a:lnTo>
                    <a:pt x="4660796" y="2419237"/>
                  </a:lnTo>
                  <a:lnTo>
                    <a:pt x="4615032" y="2433445"/>
                  </a:lnTo>
                  <a:lnTo>
                    <a:pt x="4565904" y="2438399"/>
                  </a:lnTo>
                  <a:lnTo>
                    <a:pt x="243840" y="2438399"/>
                  </a:lnTo>
                  <a:lnTo>
                    <a:pt x="194697" y="2433445"/>
                  </a:lnTo>
                  <a:lnTo>
                    <a:pt x="148925" y="2419237"/>
                  </a:lnTo>
                  <a:lnTo>
                    <a:pt x="107505" y="2396755"/>
                  </a:lnTo>
                  <a:lnTo>
                    <a:pt x="71418" y="2366980"/>
                  </a:lnTo>
                  <a:lnTo>
                    <a:pt x="41643" y="2330893"/>
                  </a:lnTo>
                  <a:lnTo>
                    <a:pt x="19161" y="2289473"/>
                  </a:lnTo>
                  <a:lnTo>
                    <a:pt x="4953" y="2243702"/>
                  </a:lnTo>
                  <a:lnTo>
                    <a:pt x="0" y="2194560"/>
                  </a:lnTo>
                  <a:lnTo>
                    <a:pt x="0" y="243839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11550" y="4195916"/>
            <a:ext cx="5614070" cy="205248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781810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Des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neutres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–Éviter de vous comporter avec chaleur, d’exprimer  vos sentiments. Cela serait interprété comme un  manque de contrôle, incompatible avec un niveau élevé  dans la </a:t>
            </a:r>
            <a:r>
              <a:rPr sz="1600" spc="-5" dirty="0" err="1">
                <a:latin typeface="Times New Roman"/>
                <a:cs typeface="Times New Roman"/>
              </a:rPr>
              <a:t>hiérarchie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–Si vous vous préparez à fond, il vous sera plus facile  de rester dans le </a:t>
            </a:r>
            <a:r>
              <a:rPr sz="1600" spc="-5" dirty="0" err="1">
                <a:latin typeface="Times New Roman"/>
                <a:cs typeface="Times New Roman"/>
              </a:rPr>
              <a:t>sujet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–Recherchez les signes imperceptibles, </a:t>
            </a:r>
            <a:r>
              <a:rPr sz="1600" spc="-5" dirty="0" err="1">
                <a:latin typeface="Times New Roman"/>
                <a:cs typeface="Times New Roman"/>
              </a:rPr>
              <a:t>trahissant</a:t>
            </a:r>
            <a:r>
              <a:rPr sz="1600" spc="-5" dirty="0">
                <a:latin typeface="Times New Roman"/>
                <a:cs typeface="Times New Roman"/>
              </a:rPr>
              <a:t> la</a:t>
            </a:r>
            <a:r>
              <a:rPr lang="fr-FR" sz="1600" spc="-5" dirty="0">
                <a:latin typeface="Times New Roman"/>
                <a:cs typeface="Times New Roman"/>
              </a:rPr>
              <a:t> satisfaction ou la colère. Attachez leur beaucoup  d’importance.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437376" y="4114800"/>
            <a:ext cx="5145024" cy="2263142"/>
            <a:chOff x="4913376" y="4401317"/>
            <a:chExt cx="4091940" cy="2461260"/>
          </a:xfrm>
        </p:grpSpPr>
        <p:sp>
          <p:nvSpPr>
            <p:cNvPr id="32" name="object 32"/>
            <p:cNvSpPr/>
            <p:nvPr/>
          </p:nvSpPr>
          <p:spPr>
            <a:xfrm>
              <a:off x="4913376" y="4401317"/>
              <a:ext cx="4057650" cy="24513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29200" y="4494276"/>
              <a:ext cx="3971925" cy="2364105"/>
            </a:xfrm>
            <a:custGeom>
              <a:avLst/>
              <a:gdLst/>
              <a:ahLst/>
              <a:cxnLst/>
              <a:rect l="l" t="t" r="r" b="b"/>
              <a:pathLst>
                <a:path w="3971925" h="2364104">
                  <a:moveTo>
                    <a:pt x="3735197" y="0"/>
                  </a:moveTo>
                  <a:lnTo>
                    <a:pt x="236347" y="0"/>
                  </a:lnTo>
                  <a:lnTo>
                    <a:pt x="188707" y="4800"/>
                  </a:lnTo>
                  <a:lnTo>
                    <a:pt x="144339" y="18569"/>
                  </a:lnTo>
                  <a:lnTo>
                    <a:pt x="104192" y="40357"/>
                  </a:lnTo>
                  <a:lnTo>
                    <a:pt x="69215" y="69214"/>
                  </a:lnTo>
                  <a:lnTo>
                    <a:pt x="40357" y="104192"/>
                  </a:lnTo>
                  <a:lnTo>
                    <a:pt x="18569" y="144339"/>
                  </a:lnTo>
                  <a:lnTo>
                    <a:pt x="4800" y="188707"/>
                  </a:lnTo>
                  <a:lnTo>
                    <a:pt x="0" y="236347"/>
                  </a:lnTo>
                  <a:lnTo>
                    <a:pt x="0" y="2127351"/>
                  </a:lnTo>
                  <a:lnTo>
                    <a:pt x="4800" y="2174988"/>
                  </a:lnTo>
                  <a:lnTo>
                    <a:pt x="18569" y="2219358"/>
                  </a:lnTo>
                  <a:lnTo>
                    <a:pt x="40357" y="2259509"/>
                  </a:lnTo>
                  <a:lnTo>
                    <a:pt x="69214" y="2294491"/>
                  </a:lnTo>
                  <a:lnTo>
                    <a:pt x="104192" y="2323354"/>
                  </a:lnTo>
                  <a:lnTo>
                    <a:pt x="144339" y="2345147"/>
                  </a:lnTo>
                  <a:lnTo>
                    <a:pt x="188707" y="2358920"/>
                  </a:lnTo>
                  <a:lnTo>
                    <a:pt x="236347" y="2363723"/>
                  </a:lnTo>
                  <a:lnTo>
                    <a:pt x="3735197" y="2363723"/>
                  </a:lnTo>
                  <a:lnTo>
                    <a:pt x="3782836" y="2358920"/>
                  </a:lnTo>
                  <a:lnTo>
                    <a:pt x="3827204" y="2345147"/>
                  </a:lnTo>
                  <a:lnTo>
                    <a:pt x="3867351" y="2323354"/>
                  </a:lnTo>
                  <a:lnTo>
                    <a:pt x="3902329" y="2294491"/>
                  </a:lnTo>
                  <a:lnTo>
                    <a:pt x="3931186" y="2259509"/>
                  </a:lnTo>
                  <a:lnTo>
                    <a:pt x="3952974" y="2219358"/>
                  </a:lnTo>
                  <a:lnTo>
                    <a:pt x="3966743" y="2174988"/>
                  </a:lnTo>
                  <a:lnTo>
                    <a:pt x="3971544" y="2127351"/>
                  </a:lnTo>
                  <a:lnTo>
                    <a:pt x="3971544" y="236347"/>
                  </a:lnTo>
                  <a:lnTo>
                    <a:pt x="3966743" y="188707"/>
                  </a:lnTo>
                  <a:lnTo>
                    <a:pt x="3952974" y="144339"/>
                  </a:lnTo>
                  <a:lnTo>
                    <a:pt x="3931186" y="104192"/>
                  </a:lnTo>
                  <a:lnTo>
                    <a:pt x="3902329" y="69215"/>
                  </a:lnTo>
                  <a:lnTo>
                    <a:pt x="3867351" y="40357"/>
                  </a:lnTo>
                  <a:lnTo>
                    <a:pt x="3827204" y="18569"/>
                  </a:lnTo>
                  <a:lnTo>
                    <a:pt x="3782836" y="4800"/>
                  </a:lnTo>
                  <a:lnTo>
                    <a:pt x="373519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29200" y="4494276"/>
              <a:ext cx="3971925" cy="2364105"/>
            </a:xfrm>
            <a:custGeom>
              <a:avLst/>
              <a:gdLst/>
              <a:ahLst/>
              <a:cxnLst/>
              <a:rect l="l" t="t" r="r" b="b"/>
              <a:pathLst>
                <a:path w="3971925" h="2364104">
                  <a:moveTo>
                    <a:pt x="0" y="236347"/>
                  </a:moveTo>
                  <a:lnTo>
                    <a:pt x="4800" y="188707"/>
                  </a:lnTo>
                  <a:lnTo>
                    <a:pt x="18569" y="144339"/>
                  </a:lnTo>
                  <a:lnTo>
                    <a:pt x="40357" y="104192"/>
                  </a:lnTo>
                  <a:lnTo>
                    <a:pt x="69215" y="69214"/>
                  </a:lnTo>
                  <a:lnTo>
                    <a:pt x="104192" y="40357"/>
                  </a:lnTo>
                  <a:lnTo>
                    <a:pt x="144339" y="18569"/>
                  </a:lnTo>
                  <a:lnTo>
                    <a:pt x="188707" y="4800"/>
                  </a:lnTo>
                  <a:lnTo>
                    <a:pt x="236347" y="0"/>
                  </a:lnTo>
                  <a:lnTo>
                    <a:pt x="3735197" y="0"/>
                  </a:lnTo>
                  <a:lnTo>
                    <a:pt x="3782836" y="4800"/>
                  </a:lnTo>
                  <a:lnTo>
                    <a:pt x="3827204" y="18569"/>
                  </a:lnTo>
                  <a:lnTo>
                    <a:pt x="3867351" y="40357"/>
                  </a:lnTo>
                  <a:lnTo>
                    <a:pt x="3902329" y="69215"/>
                  </a:lnTo>
                  <a:lnTo>
                    <a:pt x="3931186" y="104192"/>
                  </a:lnTo>
                  <a:lnTo>
                    <a:pt x="3952974" y="144339"/>
                  </a:lnTo>
                  <a:lnTo>
                    <a:pt x="3966743" y="188707"/>
                  </a:lnTo>
                  <a:lnTo>
                    <a:pt x="3971544" y="236347"/>
                  </a:lnTo>
                  <a:lnTo>
                    <a:pt x="3971544" y="2127351"/>
                  </a:lnTo>
                  <a:lnTo>
                    <a:pt x="3966743" y="2174988"/>
                  </a:lnTo>
                  <a:lnTo>
                    <a:pt x="3952974" y="2219358"/>
                  </a:lnTo>
                  <a:lnTo>
                    <a:pt x="3931186" y="2259509"/>
                  </a:lnTo>
                  <a:lnTo>
                    <a:pt x="3902329" y="2294491"/>
                  </a:lnTo>
                  <a:lnTo>
                    <a:pt x="3867351" y="2323354"/>
                  </a:lnTo>
                  <a:lnTo>
                    <a:pt x="3827204" y="2345147"/>
                  </a:lnTo>
                  <a:lnTo>
                    <a:pt x="3782836" y="2358920"/>
                  </a:lnTo>
                  <a:lnTo>
                    <a:pt x="3735197" y="2363723"/>
                  </a:lnTo>
                  <a:lnTo>
                    <a:pt x="236347" y="2363723"/>
                  </a:lnTo>
                  <a:lnTo>
                    <a:pt x="188707" y="2358920"/>
                  </a:lnTo>
                  <a:lnTo>
                    <a:pt x="144339" y="2345147"/>
                  </a:lnTo>
                  <a:lnTo>
                    <a:pt x="104192" y="2323354"/>
                  </a:lnTo>
                  <a:lnTo>
                    <a:pt x="69214" y="2294491"/>
                  </a:lnTo>
                  <a:lnTo>
                    <a:pt x="40357" y="2259509"/>
                  </a:lnTo>
                  <a:lnTo>
                    <a:pt x="18569" y="2219358"/>
                  </a:lnTo>
                  <a:lnTo>
                    <a:pt x="4800" y="2174988"/>
                  </a:lnTo>
                  <a:lnTo>
                    <a:pt x="0" y="2127351"/>
                  </a:lnTo>
                  <a:lnTo>
                    <a:pt x="0" y="23634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671567" y="4191000"/>
            <a:ext cx="4808884" cy="212853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80160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Des affectifs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Éviter une attitude détachée, difficile à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interpréter</a:t>
            </a:r>
            <a:r>
              <a:rPr sz="1600" spc="-5" dirty="0">
                <a:latin typeface="Times New Roman"/>
                <a:cs typeface="Times New Roman"/>
              </a:rPr>
              <a:t>. On croirait qu’elle traduit un  jugement négatif, de </a:t>
            </a:r>
            <a:r>
              <a:rPr sz="1600" spc="-5" dirty="0" err="1">
                <a:latin typeface="Times New Roman"/>
                <a:cs typeface="Times New Roman"/>
              </a:rPr>
              <a:t>l’antipathie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8630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–Si vous découvrez le travail, l’énergie qu’ils  ont mis dans le projet, vous serez mieux à  même de comprendre qu’ils y </a:t>
            </a:r>
            <a:r>
              <a:rPr sz="1600" spc="-5" dirty="0" err="1">
                <a:latin typeface="Times New Roman"/>
                <a:cs typeface="Times New Roman"/>
              </a:rPr>
              <a:t>tiennent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–Tolérez les débordements émotionnels, sans</a:t>
            </a:r>
            <a:r>
              <a:rPr lang="fr-FR" sz="1600" spc="-5" dirty="0">
                <a:latin typeface="Times New Roman"/>
                <a:cs typeface="Times New Roman"/>
              </a:rPr>
              <a:t> qu’ils vous intimident ou vous empêchent  d’agir.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3" name="object 3">
            <a:extLst>
              <a:ext uri="{FF2B5EF4-FFF2-40B4-BE49-F238E27FC236}">
                <a16:creationId xmlns:a16="http://schemas.microsoft.com/office/drawing/2014/main" xmlns="" id="{026C348A-6B23-87AB-AE1B-CCB32835D583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4" name="object 4">
              <a:extLst>
                <a:ext uri="{FF2B5EF4-FFF2-40B4-BE49-F238E27FC236}">
                  <a16:creationId xmlns:a16="http://schemas.microsoft.com/office/drawing/2014/main" xmlns="" id="{8FAAED3D-23E1-A5A4-520E-BE3ACAE838D1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5" name="object 5">
              <a:extLst>
                <a:ext uri="{FF2B5EF4-FFF2-40B4-BE49-F238E27FC236}">
                  <a16:creationId xmlns:a16="http://schemas.microsoft.com/office/drawing/2014/main" xmlns="" id="{6E04C950-6F6D-396C-B345-55ADE363F93F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37" name="Espace réservé du numéro de diapositive 36">
            <a:extLst>
              <a:ext uri="{FF2B5EF4-FFF2-40B4-BE49-F238E27FC236}">
                <a16:creationId xmlns:a16="http://schemas.microsoft.com/office/drawing/2014/main" xmlns="" id="{B6C11E98-5283-18DA-BC0C-F1C4F008CA5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24</a:t>
            </a:fld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object 21"/>
          <p:cNvGrpSpPr/>
          <p:nvPr/>
        </p:nvGrpSpPr>
        <p:grpSpPr>
          <a:xfrm>
            <a:off x="6288026" y="1752600"/>
            <a:ext cx="4837172" cy="2198381"/>
            <a:chOff x="4764023" y="1147572"/>
            <a:chExt cx="4384675" cy="2614930"/>
          </a:xfrm>
        </p:grpSpPr>
        <p:sp>
          <p:nvSpPr>
            <p:cNvPr id="22" name="object 22"/>
            <p:cNvSpPr/>
            <p:nvPr/>
          </p:nvSpPr>
          <p:spPr>
            <a:xfrm>
              <a:off x="4764023" y="1147572"/>
              <a:ext cx="4374641" cy="26144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55463" y="1217676"/>
              <a:ext cx="4288790" cy="2528570"/>
            </a:xfrm>
            <a:custGeom>
              <a:avLst/>
              <a:gdLst/>
              <a:ahLst/>
              <a:cxnLst/>
              <a:rect l="l" t="t" r="r" b="b"/>
              <a:pathLst>
                <a:path w="4288790" h="2528570">
                  <a:moveTo>
                    <a:pt x="4035679" y="0"/>
                  </a:moveTo>
                  <a:lnTo>
                    <a:pt x="252857" y="0"/>
                  </a:lnTo>
                  <a:lnTo>
                    <a:pt x="207392" y="4072"/>
                  </a:lnTo>
                  <a:lnTo>
                    <a:pt x="164606" y="15813"/>
                  </a:lnTo>
                  <a:lnTo>
                    <a:pt x="125212" y="34511"/>
                  </a:lnTo>
                  <a:lnTo>
                    <a:pt x="89923" y="59452"/>
                  </a:lnTo>
                  <a:lnTo>
                    <a:pt x="59452" y="89923"/>
                  </a:lnTo>
                  <a:lnTo>
                    <a:pt x="34511" y="125212"/>
                  </a:lnTo>
                  <a:lnTo>
                    <a:pt x="15813" y="164606"/>
                  </a:lnTo>
                  <a:lnTo>
                    <a:pt x="4072" y="207392"/>
                  </a:lnTo>
                  <a:lnTo>
                    <a:pt x="0" y="252857"/>
                  </a:lnTo>
                  <a:lnTo>
                    <a:pt x="0" y="2275459"/>
                  </a:lnTo>
                  <a:lnTo>
                    <a:pt x="4072" y="2320923"/>
                  </a:lnTo>
                  <a:lnTo>
                    <a:pt x="15813" y="2363709"/>
                  </a:lnTo>
                  <a:lnTo>
                    <a:pt x="34511" y="2403103"/>
                  </a:lnTo>
                  <a:lnTo>
                    <a:pt x="59452" y="2438392"/>
                  </a:lnTo>
                  <a:lnTo>
                    <a:pt x="89923" y="2468863"/>
                  </a:lnTo>
                  <a:lnTo>
                    <a:pt x="125212" y="2493804"/>
                  </a:lnTo>
                  <a:lnTo>
                    <a:pt x="164606" y="2512502"/>
                  </a:lnTo>
                  <a:lnTo>
                    <a:pt x="207392" y="2524243"/>
                  </a:lnTo>
                  <a:lnTo>
                    <a:pt x="252857" y="2528316"/>
                  </a:lnTo>
                  <a:lnTo>
                    <a:pt x="4035679" y="2528316"/>
                  </a:lnTo>
                  <a:lnTo>
                    <a:pt x="4081143" y="2524243"/>
                  </a:lnTo>
                  <a:lnTo>
                    <a:pt x="4123929" y="2512502"/>
                  </a:lnTo>
                  <a:lnTo>
                    <a:pt x="4163323" y="2493804"/>
                  </a:lnTo>
                  <a:lnTo>
                    <a:pt x="4198612" y="2468863"/>
                  </a:lnTo>
                  <a:lnTo>
                    <a:pt x="4229083" y="2438392"/>
                  </a:lnTo>
                  <a:lnTo>
                    <a:pt x="4254024" y="2403103"/>
                  </a:lnTo>
                  <a:lnTo>
                    <a:pt x="4272722" y="2363709"/>
                  </a:lnTo>
                  <a:lnTo>
                    <a:pt x="4284463" y="2320923"/>
                  </a:lnTo>
                  <a:lnTo>
                    <a:pt x="4288536" y="2275459"/>
                  </a:lnTo>
                  <a:lnTo>
                    <a:pt x="4288536" y="252857"/>
                  </a:lnTo>
                  <a:lnTo>
                    <a:pt x="4284463" y="207392"/>
                  </a:lnTo>
                  <a:lnTo>
                    <a:pt x="4272722" y="164606"/>
                  </a:lnTo>
                  <a:lnTo>
                    <a:pt x="4254024" y="125212"/>
                  </a:lnTo>
                  <a:lnTo>
                    <a:pt x="4229083" y="89923"/>
                  </a:lnTo>
                  <a:lnTo>
                    <a:pt x="4198612" y="59452"/>
                  </a:lnTo>
                  <a:lnTo>
                    <a:pt x="4163323" y="34511"/>
                  </a:lnTo>
                  <a:lnTo>
                    <a:pt x="4123929" y="15813"/>
                  </a:lnTo>
                  <a:lnTo>
                    <a:pt x="4081143" y="4072"/>
                  </a:lnTo>
                  <a:lnTo>
                    <a:pt x="4035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4855463" y="1217676"/>
              <a:ext cx="4288790" cy="2528570"/>
            </a:xfrm>
            <a:custGeom>
              <a:avLst/>
              <a:gdLst/>
              <a:ahLst/>
              <a:cxnLst/>
              <a:rect l="l" t="t" r="r" b="b"/>
              <a:pathLst>
                <a:path w="4288790" h="2528570">
                  <a:moveTo>
                    <a:pt x="0" y="252857"/>
                  </a:moveTo>
                  <a:lnTo>
                    <a:pt x="4072" y="207392"/>
                  </a:lnTo>
                  <a:lnTo>
                    <a:pt x="15813" y="164606"/>
                  </a:lnTo>
                  <a:lnTo>
                    <a:pt x="34511" y="125212"/>
                  </a:lnTo>
                  <a:lnTo>
                    <a:pt x="59452" y="89923"/>
                  </a:lnTo>
                  <a:lnTo>
                    <a:pt x="89923" y="59452"/>
                  </a:lnTo>
                  <a:lnTo>
                    <a:pt x="125212" y="34511"/>
                  </a:lnTo>
                  <a:lnTo>
                    <a:pt x="164606" y="15813"/>
                  </a:lnTo>
                  <a:lnTo>
                    <a:pt x="207392" y="4072"/>
                  </a:lnTo>
                  <a:lnTo>
                    <a:pt x="252857" y="0"/>
                  </a:lnTo>
                  <a:lnTo>
                    <a:pt x="4035679" y="0"/>
                  </a:lnTo>
                  <a:lnTo>
                    <a:pt x="4081143" y="4072"/>
                  </a:lnTo>
                  <a:lnTo>
                    <a:pt x="4123929" y="15813"/>
                  </a:lnTo>
                  <a:lnTo>
                    <a:pt x="4163323" y="34511"/>
                  </a:lnTo>
                  <a:lnTo>
                    <a:pt x="4198612" y="59452"/>
                  </a:lnTo>
                  <a:lnTo>
                    <a:pt x="4229083" y="89923"/>
                  </a:lnTo>
                  <a:lnTo>
                    <a:pt x="4254024" y="125212"/>
                  </a:lnTo>
                  <a:lnTo>
                    <a:pt x="4272722" y="164606"/>
                  </a:lnTo>
                  <a:lnTo>
                    <a:pt x="4284463" y="207392"/>
                  </a:lnTo>
                  <a:lnTo>
                    <a:pt x="4288536" y="252857"/>
                  </a:lnTo>
                  <a:lnTo>
                    <a:pt x="4288536" y="2275459"/>
                  </a:lnTo>
                  <a:lnTo>
                    <a:pt x="4284463" y="2320923"/>
                  </a:lnTo>
                  <a:lnTo>
                    <a:pt x="4272722" y="2363709"/>
                  </a:lnTo>
                  <a:lnTo>
                    <a:pt x="4254024" y="2403103"/>
                  </a:lnTo>
                  <a:lnTo>
                    <a:pt x="4229083" y="2438392"/>
                  </a:lnTo>
                  <a:lnTo>
                    <a:pt x="4198612" y="2468863"/>
                  </a:lnTo>
                  <a:lnTo>
                    <a:pt x="4163323" y="2493804"/>
                  </a:lnTo>
                  <a:lnTo>
                    <a:pt x="4123929" y="2512502"/>
                  </a:lnTo>
                  <a:lnTo>
                    <a:pt x="4081143" y="2524243"/>
                  </a:lnTo>
                  <a:lnTo>
                    <a:pt x="4035679" y="2528316"/>
                  </a:lnTo>
                  <a:lnTo>
                    <a:pt x="252857" y="2528316"/>
                  </a:lnTo>
                  <a:lnTo>
                    <a:pt x="207392" y="2524243"/>
                  </a:lnTo>
                  <a:lnTo>
                    <a:pt x="164606" y="2512502"/>
                  </a:lnTo>
                  <a:lnTo>
                    <a:pt x="125212" y="2493804"/>
                  </a:lnTo>
                  <a:lnTo>
                    <a:pt x="89923" y="2468863"/>
                  </a:lnTo>
                  <a:lnTo>
                    <a:pt x="59452" y="2438392"/>
                  </a:lnTo>
                  <a:lnTo>
                    <a:pt x="34511" y="2403103"/>
                  </a:lnTo>
                  <a:lnTo>
                    <a:pt x="15813" y="2363709"/>
                  </a:lnTo>
                  <a:lnTo>
                    <a:pt x="4072" y="2320923"/>
                  </a:lnTo>
                  <a:lnTo>
                    <a:pt x="0" y="2275459"/>
                  </a:lnTo>
                  <a:lnTo>
                    <a:pt x="0" y="25285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6794" y="97917"/>
            <a:ext cx="10515606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</a:pPr>
            <a:r>
              <a:rPr kumimoji="0" lang="fr-FR" sz="3200" b="0" i="0" u="none" strike="noStrike" kern="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sz="3200" i="0" spc="22" baseline="25525" dirty="0" err="1">
                <a:latin typeface="Verdana" panose="020B0604030504040204" pitchFamily="34" charset="0"/>
                <a:ea typeface="Verdana" panose="020B0604030504040204" pitchFamily="34" charset="0"/>
              </a:rPr>
              <a:t>ème</a:t>
            </a:r>
            <a:r>
              <a:rPr sz="3200" i="0" spc="22" baseline="255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i="0" spc="-10" dirty="0">
                <a:latin typeface="Verdana" panose="020B0604030504040204" pitchFamily="34" charset="0"/>
                <a:ea typeface="Verdana" panose="020B0604030504040204" pitchFamily="34" charset="0"/>
              </a:rPr>
              <a:t>dimension: </a:t>
            </a:r>
            <a:r>
              <a:rPr sz="24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Cultures spécifiques et</a:t>
            </a:r>
            <a:r>
              <a:rPr sz="2400" b="1" i="0" spc="-27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sz="24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Cultures</a:t>
            </a:r>
            <a:r>
              <a:rPr lang="fr-FR" sz="24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diffuses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body" idx="1"/>
          </p:nvPr>
        </p:nvSpPr>
        <p:spPr>
          <a:xfrm>
            <a:off x="6437376" y="1828800"/>
            <a:ext cx="4676752" cy="21024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 rtl="0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b="1" spc="-5" dirty="0"/>
              <a:t>Face au « diffus »:</a:t>
            </a:r>
          </a:p>
          <a:p>
            <a:pPr marL="12700" marR="5080" algn="just" rtl="0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b="1" spc="-5" dirty="0"/>
              <a:t>–</a:t>
            </a:r>
            <a:r>
              <a:rPr kern="1200" spc="-5" dirty="0"/>
              <a:t>Étudier l’histoire, </a:t>
            </a:r>
            <a:r>
              <a:rPr kern="1200" spc="-5" dirty="0" err="1"/>
              <a:t>l’environnement</a:t>
            </a:r>
            <a:r>
              <a:rPr kern="1200" spc="-5" dirty="0"/>
              <a:t> de</a:t>
            </a:r>
            <a:r>
              <a:rPr lang="fr-FR" kern="1200" spc="-5" dirty="0"/>
              <a:t> </a:t>
            </a:r>
            <a:r>
              <a:rPr kern="1200" spc="-5" dirty="0" err="1"/>
              <a:t>l’organisation</a:t>
            </a:r>
            <a:r>
              <a:rPr kern="1200" spc="-5" dirty="0"/>
              <a:t> diffuse ainsi que sa vision de  </a:t>
            </a:r>
            <a:r>
              <a:rPr kern="1200" spc="-5" dirty="0" err="1"/>
              <a:t>l’avenir</a:t>
            </a:r>
            <a:r>
              <a:rPr lang="fr-FR" kern="1200" spc="-5" dirty="0"/>
              <a:t>;</a:t>
            </a:r>
            <a:endParaRPr kern="1200" spc="-5" dirty="0"/>
          </a:p>
          <a:p>
            <a:pPr marL="12700" marR="5080" algn="just" rtl="0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kern="1200" spc="-5" dirty="0"/>
              <a:t>–Prendre son temps et se rappeler que tous les  chemins mènent à Rome</a:t>
            </a:r>
            <a:r>
              <a:rPr lang="fr-FR" kern="1200" spc="-5" dirty="0"/>
              <a:t>;</a:t>
            </a:r>
            <a:endParaRPr kern="1200" spc="-5" dirty="0"/>
          </a:p>
          <a:p>
            <a:pPr marL="12700" marR="5080" algn="just" rtl="0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kern="1200" spc="-5" dirty="0"/>
              <a:t>–Laisser la discussion suivre son cours, en  intervenant parfois pour la remettre sur les rails</a:t>
            </a:r>
            <a:r>
              <a:rPr lang="fr-FR" kern="1200" spc="-5" dirty="0"/>
              <a:t>;</a:t>
            </a:r>
            <a:endParaRPr kern="1200" spc="-5" dirty="0"/>
          </a:p>
          <a:p>
            <a:pPr marL="12700" marR="5080" algn="just" rtl="0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kern="1200" spc="-5" dirty="0"/>
              <a:t>–Respecter les titres, le statut de </a:t>
            </a:r>
            <a:r>
              <a:rPr kern="1200" spc="-5" dirty="0" err="1"/>
              <a:t>l’interlocuteur</a:t>
            </a:r>
            <a:r>
              <a:rPr lang="fr-FR" kern="1200" spc="-5" dirty="0"/>
              <a:t> </a:t>
            </a:r>
            <a:r>
              <a:rPr kern="1200" spc="-5" dirty="0" err="1"/>
              <a:t>quel</a:t>
            </a:r>
            <a:r>
              <a:rPr kern="1200" spc="-5" dirty="0"/>
              <a:t> que soit l’objet </a:t>
            </a:r>
            <a:r>
              <a:rPr spc="-5" dirty="0"/>
              <a:t>de discussion</a:t>
            </a:r>
            <a:r>
              <a:rPr lang="fr-FR" spc="-5" dirty="0"/>
              <a:t>.</a:t>
            </a:r>
            <a:endParaRPr spc="-5" dirty="0"/>
          </a:p>
        </p:txBody>
      </p:sp>
      <p:grpSp>
        <p:nvGrpSpPr>
          <p:cNvPr id="15" name="object 15"/>
          <p:cNvGrpSpPr/>
          <p:nvPr/>
        </p:nvGrpSpPr>
        <p:grpSpPr>
          <a:xfrm>
            <a:off x="1066794" y="1752600"/>
            <a:ext cx="5095121" cy="2045889"/>
            <a:chOff x="64007" y="1263396"/>
            <a:chExt cx="4573905" cy="2395220"/>
          </a:xfrm>
        </p:grpSpPr>
        <p:sp>
          <p:nvSpPr>
            <p:cNvPr id="16" name="object 16"/>
            <p:cNvSpPr/>
            <p:nvPr/>
          </p:nvSpPr>
          <p:spPr>
            <a:xfrm>
              <a:off x="64007" y="1263396"/>
              <a:ext cx="4563618" cy="239496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6972" y="1331976"/>
              <a:ext cx="4476115" cy="2310765"/>
            </a:xfrm>
            <a:custGeom>
              <a:avLst/>
              <a:gdLst/>
              <a:ahLst/>
              <a:cxnLst/>
              <a:rect l="l" t="t" r="r" b="b"/>
              <a:pathLst>
                <a:path w="4476115" h="2310765">
                  <a:moveTo>
                    <a:pt x="4244975" y="0"/>
                  </a:moveTo>
                  <a:lnTo>
                    <a:pt x="231038" y="0"/>
                  </a:lnTo>
                  <a:lnTo>
                    <a:pt x="184476" y="4691"/>
                  </a:lnTo>
                  <a:lnTo>
                    <a:pt x="141108" y="18147"/>
                  </a:lnTo>
                  <a:lnTo>
                    <a:pt x="101863" y="39440"/>
                  </a:lnTo>
                  <a:lnTo>
                    <a:pt x="67670" y="67643"/>
                  </a:lnTo>
                  <a:lnTo>
                    <a:pt x="39458" y="101829"/>
                  </a:lnTo>
                  <a:lnTo>
                    <a:pt x="18156" y="141071"/>
                  </a:lnTo>
                  <a:lnTo>
                    <a:pt x="4693" y="184441"/>
                  </a:lnTo>
                  <a:lnTo>
                    <a:pt x="0" y="231012"/>
                  </a:lnTo>
                  <a:lnTo>
                    <a:pt x="0" y="2079371"/>
                  </a:lnTo>
                  <a:lnTo>
                    <a:pt x="4693" y="2125942"/>
                  </a:lnTo>
                  <a:lnTo>
                    <a:pt x="18156" y="2169312"/>
                  </a:lnTo>
                  <a:lnTo>
                    <a:pt x="39458" y="2208554"/>
                  </a:lnTo>
                  <a:lnTo>
                    <a:pt x="67670" y="2242740"/>
                  </a:lnTo>
                  <a:lnTo>
                    <a:pt x="101863" y="2270943"/>
                  </a:lnTo>
                  <a:lnTo>
                    <a:pt x="141108" y="2292236"/>
                  </a:lnTo>
                  <a:lnTo>
                    <a:pt x="184476" y="2305692"/>
                  </a:lnTo>
                  <a:lnTo>
                    <a:pt x="231038" y="2310384"/>
                  </a:lnTo>
                  <a:lnTo>
                    <a:pt x="4244975" y="2310384"/>
                  </a:lnTo>
                  <a:lnTo>
                    <a:pt x="4291546" y="2305692"/>
                  </a:lnTo>
                  <a:lnTo>
                    <a:pt x="4334916" y="2292236"/>
                  </a:lnTo>
                  <a:lnTo>
                    <a:pt x="4374158" y="2270943"/>
                  </a:lnTo>
                  <a:lnTo>
                    <a:pt x="4408344" y="2242740"/>
                  </a:lnTo>
                  <a:lnTo>
                    <a:pt x="4436547" y="2208554"/>
                  </a:lnTo>
                  <a:lnTo>
                    <a:pt x="4457840" y="2169312"/>
                  </a:lnTo>
                  <a:lnTo>
                    <a:pt x="4471296" y="2125942"/>
                  </a:lnTo>
                  <a:lnTo>
                    <a:pt x="4475988" y="2079371"/>
                  </a:lnTo>
                  <a:lnTo>
                    <a:pt x="4475988" y="231012"/>
                  </a:lnTo>
                  <a:lnTo>
                    <a:pt x="4471296" y="184441"/>
                  </a:lnTo>
                  <a:lnTo>
                    <a:pt x="4457840" y="141071"/>
                  </a:lnTo>
                  <a:lnTo>
                    <a:pt x="4436547" y="101829"/>
                  </a:lnTo>
                  <a:lnTo>
                    <a:pt x="4408344" y="67643"/>
                  </a:lnTo>
                  <a:lnTo>
                    <a:pt x="4374158" y="39440"/>
                  </a:lnTo>
                  <a:lnTo>
                    <a:pt x="4334916" y="18147"/>
                  </a:lnTo>
                  <a:lnTo>
                    <a:pt x="4291546" y="4691"/>
                  </a:lnTo>
                  <a:lnTo>
                    <a:pt x="424497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6972" y="1331976"/>
              <a:ext cx="4476115" cy="2310765"/>
            </a:xfrm>
            <a:custGeom>
              <a:avLst/>
              <a:gdLst/>
              <a:ahLst/>
              <a:cxnLst/>
              <a:rect l="l" t="t" r="r" b="b"/>
              <a:pathLst>
                <a:path w="4476115" h="2310765">
                  <a:moveTo>
                    <a:pt x="0" y="231012"/>
                  </a:moveTo>
                  <a:lnTo>
                    <a:pt x="4693" y="184441"/>
                  </a:lnTo>
                  <a:lnTo>
                    <a:pt x="18156" y="141071"/>
                  </a:lnTo>
                  <a:lnTo>
                    <a:pt x="39458" y="101829"/>
                  </a:lnTo>
                  <a:lnTo>
                    <a:pt x="67670" y="67643"/>
                  </a:lnTo>
                  <a:lnTo>
                    <a:pt x="101863" y="39440"/>
                  </a:lnTo>
                  <a:lnTo>
                    <a:pt x="141108" y="18147"/>
                  </a:lnTo>
                  <a:lnTo>
                    <a:pt x="184476" y="4691"/>
                  </a:lnTo>
                  <a:lnTo>
                    <a:pt x="231038" y="0"/>
                  </a:lnTo>
                  <a:lnTo>
                    <a:pt x="4244975" y="0"/>
                  </a:lnTo>
                  <a:lnTo>
                    <a:pt x="4291546" y="4691"/>
                  </a:lnTo>
                  <a:lnTo>
                    <a:pt x="4334916" y="18147"/>
                  </a:lnTo>
                  <a:lnTo>
                    <a:pt x="4374158" y="39440"/>
                  </a:lnTo>
                  <a:lnTo>
                    <a:pt x="4408344" y="67643"/>
                  </a:lnTo>
                  <a:lnTo>
                    <a:pt x="4436547" y="101829"/>
                  </a:lnTo>
                  <a:lnTo>
                    <a:pt x="4457840" y="141071"/>
                  </a:lnTo>
                  <a:lnTo>
                    <a:pt x="4471296" y="184441"/>
                  </a:lnTo>
                  <a:lnTo>
                    <a:pt x="4475988" y="231012"/>
                  </a:lnTo>
                  <a:lnTo>
                    <a:pt x="4475988" y="2079371"/>
                  </a:lnTo>
                  <a:lnTo>
                    <a:pt x="4471296" y="2125942"/>
                  </a:lnTo>
                  <a:lnTo>
                    <a:pt x="4457840" y="2169312"/>
                  </a:lnTo>
                  <a:lnTo>
                    <a:pt x="4436547" y="2208554"/>
                  </a:lnTo>
                  <a:lnTo>
                    <a:pt x="4408344" y="2242740"/>
                  </a:lnTo>
                  <a:lnTo>
                    <a:pt x="4374158" y="2270943"/>
                  </a:lnTo>
                  <a:lnTo>
                    <a:pt x="4334916" y="2292236"/>
                  </a:lnTo>
                  <a:lnTo>
                    <a:pt x="4291546" y="2305692"/>
                  </a:lnTo>
                  <a:lnTo>
                    <a:pt x="4244975" y="2310384"/>
                  </a:lnTo>
                  <a:lnTo>
                    <a:pt x="231038" y="2310384"/>
                  </a:lnTo>
                  <a:lnTo>
                    <a:pt x="184476" y="2305692"/>
                  </a:lnTo>
                  <a:lnTo>
                    <a:pt x="141108" y="2292236"/>
                  </a:lnTo>
                  <a:lnTo>
                    <a:pt x="101863" y="2270943"/>
                  </a:lnTo>
                  <a:lnTo>
                    <a:pt x="67670" y="2242740"/>
                  </a:lnTo>
                  <a:lnTo>
                    <a:pt x="39458" y="2208554"/>
                  </a:lnTo>
                  <a:lnTo>
                    <a:pt x="18156" y="2169312"/>
                  </a:lnTo>
                  <a:lnTo>
                    <a:pt x="4693" y="2125942"/>
                  </a:lnTo>
                  <a:lnTo>
                    <a:pt x="0" y="2079371"/>
                  </a:lnTo>
                  <a:lnTo>
                    <a:pt x="0" y="231012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277862" y="1752600"/>
            <a:ext cx="4894338" cy="196528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192530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Face au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«spécifique»: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–Étudier les buts et les principes de l’organisation  spécifique avec laquelle </a:t>
            </a:r>
            <a:r>
              <a:rPr sz="1600" spc="-5" dirty="0" err="1">
                <a:latin typeface="Times New Roman"/>
                <a:cs typeface="Times New Roman"/>
              </a:rPr>
              <a:t>vous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négociez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–Être rapide, dans le </a:t>
            </a:r>
            <a:r>
              <a:rPr sz="1600" spc="-5" dirty="0" err="1">
                <a:latin typeface="Times New Roman"/>
                <a:cs typeface="Times New Roman"/>
              </a:rPr>
              <a:t>sujet</a:t>
            </a:r>
            <a:r>
              <a:rPr lang="fr-FR" sz="1600" spc="-5" dirty="0">
                <a:latin typeface="Times New Roman"/>
                <a:cs typeface="Times New Roman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et </a:t>
            </a:r>
            <a:r>
              <a:rPr sz="1600" spc="-5" dirty="0" err="1">
                <a:latin typeface="Times New Roman"/>
                <a:cs typeface="Times New Roman"/>
              </a:rPr>
              <a:t>efficace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–Structurer la réunion pour ce qu’est de la durée et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 l’ordre du jour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–Ne pas être choqué par les affrontements;  généralement, il ne s’agit pas d’attaques  </a:t>
            </a:r>
            <a:r>
              <a:rPr lang="fr-FR" sz="1600" dirty="0">
                <a:latin typeface="Times New Roman"/>
                <a:cs typeface="Times New Roman"/>
              </a:rPr>
              <a:t>personnelles.</a:t>
            </a:r>
          </a:p>
        </p:txBody>
      </p:sp>
      <p:grpSp>
        <p:nvGrpSpPr>
          <p:cNvPr id="28" name="object 28"/>
          <p:cNvGrpSpPr/>
          <p:nvPr/>
        </p:nvGrpSpPr>
        <p:grpSpPr>
          <a:xfrm>
            <a:off x="762000" y="4736515"/>
            <a:ext cx="5637530" cy="1761637"/>
            <a:chOff x="0" y="4515611"/>
            <a:chExt cx="4875530" cy="2088514"/>
          </a:xfrm>
        </p:grpSpPr>
        <p:sp>
          <p:nvSpPr>
            <p:cNvPr id="29" name="object 29"/>
            <p:cNvSpPr/>
            <p:nvPr/>
          </p:nvSpPr>
          <p:spPr>
            <a:xfrm>
              <a:off x="0" y="4515611"/>
              <a:ext cx="4840986" cy="20764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960" y="4607051"/>
              <a:ext cx="4810125" cy="1991995"/>
            </a:xfrm>
            <a:custGeom>
              <a:avLst/>
              <a:gdLst/>
              <a:ahLst/>
              <a:cxnLst/>
              <a:rect l="l" t="t" r="r" b="b"/>
              <a:pathLst>
                <a:path w="4810125" h="1991995">
                  <a:moveTo>
                    <a:pt x="4610608" y="0"/>
                  </a:moveTo>
                  <a:lnTo>
                    <a:pt x="199186" y="0"/>
                  </a:lnTo>
                  <a:lnTo>
                    <a:pt x="153515" y="5259"/>
                  </a:lnTo>
                  <a:lnTo>
                    <a:pt x="111589" y="20240"/>
                  </a:lnTo>
                  <a:lnTo>
                    <a:pt x="74605" y="43747"/>
                  </a:lnTo>
                  <a:lnTo>
                    <a:pt x="43759" y="74585"/>
                  </a:lnTo>
                  <a:lnTo>
                    <a:pt x="20245" y="111560"/>
                  </a:lnTo>
                  <a:lnTo>
                    <a:pt x="5260" y="153475"/>
                  </a:lnTo>
                  <a:lnTo>
                    <a:pt x="0" y="199136"/>
                  </a:lnTo>
                  <a:lnTo>
                    <a:pt x="0" y="1792681"/>
                  </a:lnTo>
                  <a:lnTo>
                    <a:pt x="5260" y="1838352"/>
                  </a:lnTo>
                  <a:lnTo>
                    <a:pt x="20245" y="1880278"/>
                  </a:lnTo>
                  <a:lnTo>
                    <a:pt x="43759" y="1917262"/>
                  </a:lnTo>
                  <a:lnTo>
                    <a:pt x="74605" y="1948108"/>
                  </a:lnTo>
                  <a:lnTo>
                    <a:pt x="111589" y="1971622"/>
                  </a:lnTo>
                  <a:lnTo>
                    <a:pt x="153515" y="1986607"/>
                  </a:lnTo>
                  <a:lnTo>
                    <a:pt x="199186" y="1991868"/>
                  </a:lnTo>
                  <a:lnTo>
                    <a:pt x="4610608" y="1991868"/>
                  </a:lnTo>
                  <a:lnTo>
                    <a:pt x="4656268" y="1986607"/>
                  </a:lnTo>
                  <a:lnTo>
                    <a:pt x="4698183" y="1971622"/>
                  </a:lnTo>
                  <a:lnTo>
                    <a:pt x="4735158" y="1948108"/>
                  </a:lnTo>
                  <a:lnTo>
                    <a:pt x="4765996" y="1917262"/>
                  </a:lnTo>
                  <a:lnTo>
                    <a:pt x="4789503" y="1880278"/>
                  </a:lnTo>
                  <a:lnTo>
                    <a:pt x="4804484" y="1838352"/>
                  </a:lnTo>
                  <a:lnTo>
                    <a:pt x="4809744" y="1792681"/>
                  </a:lnTo>
                  <a:lnTo>
                    <a:pt x="4809744" y="199136"/>
                  </a:lnTo>
                  <a:lnTo>
                    <a:pt x="4804484" y="153475"/>
                  </a:lnTo>
                  <a:lnTo>
                    <a:pt x="4789503" y="111560"/>
                  </a:lnTo>
                  <a:lnTo>
                    <a:pt x="4765996" y="74585"/>
                  </a:lnTo>
                  <a:lnTo>
                    <a:pt x="4735158" y="43747"/>
                  </a:lnTo>
                  <a:lnTo>
                    <a:pt x="4698183" y="20240"/>
                  </a:lnTo>
                  <a:lnTo>
                    <a:pt x="4656268" y="5259"/>
                  </a:lnTo>
                  <a:lnTo>
                    <a:pt x="461060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960" y="4607051"/>
              <a:ext cx="4810125" cy="1991995"/>
            </a:xfrm>
            <a:custGeom>
              <a:avLst/>
              <a:gdLst/>
              <a:ahLst/>
              <a:cxnLst/>
              <a:rect l="l" t="t" r="r" b="b"/>
              <a:pathLst>
                <a:path w="4810125" h="1991995">
                  <a:moveTo>
                    <a:pt x="0" y="199136"/>
                  </a:moveTo>
                  <a:lnTo>
                    <a:pt x="5260" y="153475"/>
                  </a:lnTo>
                  <a:lnTo>
                    <a:pt x="20245" y="111560"/>
                  </a:lnTo>
                  <a:lnTo>
                    <a:pt x="43759" y="74585"/>
                  </a:lnTo>
                  <a:lnTo>
                    <a:pt x="74605" y="43747"/>
                  </a:lnTo>
                  <a:lnTo>
                    <a:pt x="111589" y="20240"/>
                  </a:lnTo>
                  <a:lnTo>
                    <a:pt x="153515" y="5259"/>
                  </a:lnTo>
                  <a:lnTo>
                    <a:pt x="199186" y="0"/>
                  </a:lnTo>
                  <a:lnTo>
                    <a:pt x="4610608" y="0"/>
                  </a:lnTo>
                  <a:lnTo>
                    <a:pt x="4656268" y="5259"/>
                  </a:lnTo>
                  <a:lnTo>
                    <a:pt x="4698183" y="20240"/>
                  </a:lnTo>
                  <a:lnTo>
                    <a:pt x="4735158" y="43747"/>
                  </a:lnTo>
                  <a:lnTo>
                    <a:pt x="4765996" y="74585"/>
                  </a:lnTo>
                  <a:lnTo>
                    <a:pt x="4789503" y="111560"/>
                  </a:lnTo>
                  <a:lnTo>
                    <a:pt x="4804484" y="153475"/>
                  </a:lnTo>
                  <a:lnTo>
                    <a:pt x="4809744" y="199136"/>
                  </a:lnTo>
                  <a:lnTo>
                    <a:pt x="4809744" y="1792681"/>
                  </a:lnTo>
                  <a:lnTo>
                    <a:pt x="4804484" y="1838352"/>
                  </a:lnTo>
                  <a:lnTo>
                    <a:pt x="4789503" y="1880278"/>
                  </a:lnTo>
                  <a:lnTo>
                    <a:pt x="4765996" y="1917262"/>
                  </a:lnTo>
                  <a:lnTo>
                    <a:pt x="4735158" y="1948108"/>
                  </a:lnTo>
                  <a:lnTo>
                    <a:pt x="4698183" y="1971622"/>
                  </a:lnTo>
                  <a:lnTo>
                    <a:pt x="4656268" y="1986607"/>
                  </a:lnTo>
                  <a:lnTo>
                    <a:pt x="4610608" y="1991868"/>
                  </a:lnTo>
                  <a:lnTo>
                    <a:pt x="199186" y="1991868"/>
                  </a:lnTo>
                  <a:lnTo>
                    <a:pt x="153515" y="1986607"/>
                  </a:lnTo>
                  <a:lnTo>
                    <a:pt x="111589" y="1971622"/>
                  </a:lnTo>
                  <a:lnTo>
                    <a:pt x="74605" y="1948108"/>
                  </a:lnTo>
                  <a:lnTo>
                    <a:pt x="43759" y="1917262"/>
                  </a:lnTo>
                  <a:lnTo>
                    <a:pt x="20245" y="1880278"/>
                  </a:lnTo>
                  <a:lnTo>
                    <a:pt x="5260" y="1838352"/>
                  </a:lnTo>
                  <a:lnTo>
                    <a:pt x="0" y="1792681"/>
                  </a:lnTo>
                  <a:lnTo>
                    <a:pt x="0" y="199136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69287" y="4773964"/>
            <a:ext cx="5532965" cy="172418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647825" algn="just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Les spécifiques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Il faut séparer le calendrier de la vie privée et celui de  la vie </a:t>
            </a:r>
            <a:r>
              <a:rPr sz="1600" spc="-5" dirty="0" err="1">
                <a:latin typeface="Times New Roman"/>
                <a:cs typeface="Times New Roman"/>
              </a:rPr>
              <a:t>professionnelle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–Les conflits d’intérêts sont mal </a:t>
            </a:r>
            <a:r>
              <a:rPr sz="1600" spc="-5" dirty="0" err="1">
                <a:latin typeface="Times New Roman"/>
                <a:cs typeface="Times New Roman"/>
              </a:rPr>
              <a:t>vus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–Des instructions claires, précises et détaillées doivent  permettre au personnel de mieux les observer ou de s’y  opposer </a:t>
            </a:r>
            <a:r>
              <a:rPr sz="1600" spc="-5" dirty="0" err="1">
                <a:latin typeface="Times New Roman"/>
                <a:cs typeface="Times New Roman"/>
              </a:rPr>
              <a:t>clairement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–Commencer un rapport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par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</a:t>
            </a:r>
            <a:r>
              <a:rPr kumimoji="0" lang="fr-FR" sz="1600" b="0" i="0" u="none" strike="noStrike" kern="1200" cap="none" spc="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résumé.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437375" y="4724400"/>
            <a:ext cx="5294953" cy="1773752"/>
            <a:chOff x="4913376" y="4418076"/>
            <a:chExt cx="4091940" cy="2230120"/>
          </a:xfrm>
        </p:grpSpPr>
        <p:sp>
          <p:nvSpPr>
            <p:cNvPr id="35" name="object 35"/>
            <p:cNvSpPr/>
            <p:nvPr/>
          </p:nvSpPr>
          <p:spPr>
            <a:xfrm>
              <a:off x="4913376" y="4418076"/>
              <a:ext cx="4057650" cy="221970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29200" y="4509516"/>
              <a:ext cx="3971925" cy="2133600"/>
            </a:xfrm>
            <a:custGeom>
              <a:avLst/>
              <a:gdLst/>
              <a:ahLst/>
              <a:cxnLst/>
              <a:rect l="l" t="t" r="r" b="b"/>
              <a:pathLst>
                <a:path w="3971925" h="2133600">
                  <a:moveTo>
                    <a:pt x="3758183" y="0"/>
                  </a:moveTo>
                  <a:lnTo>
                    <a:pt x="213360" y="0"/>
                  </a:lnTo>
                  <a:lnTo>
                    <a:pt x="164432" y="5633"/>
                  </a:lnTo>
                  <a:lnTo>
                    <a:pt x="119520" y="21682"/>
                  </a:lnTo>
                  <a:lnTo>
                    <a:pt x="79905" y="46866"/>
                  </a:lnTo>
                  <a:lnTo>
                    <a:pt x="46866" y="79905"/>
                  </a:lnTo>
                  <a:lnTo>
                    <a:pt x="21682" y="119520"/>
                  </a:lnTo>
                  <a:lnTo>
                    <a:pt x="5633" y="164432"/>
                  </a:lnTo>
                  <a:lnTo>
                    <a:pt x="0" y="213359"/>
                  </a:lnTo>
                  <a:lnTo>
                    <a:pt x="0" y="1920239"/>
                  </a:lnTo>
                  <a:lnTo>
                    <a:pt x="5633" y="1969159"/>
                  </a:lnTo>
                  <a:lnTo>
                    <a:pt x="21682" y="2014068"/>
                  </a:lnTo>
                  <a:lnTo>
                    <a:pt x="46866" y="2053683"/>
                  </a:lnTo>
                  <a:lnTo>
                    <a:pt x="79905" y="2086725"/>
                  </a:lnTo>
                  <a:lnTo>
                    <a:pt x="119520" y="2111912"/>
                  </a:lnTo>
                  <a:lnTo>
                    <a:pt x="164432" y="2127964"/>
                  </a:lnTo>
                  <a:lnTo>
                    <a:pt x="213360" y="2133599"/>
                  </a:lnTo>
                  <a:lnTo>
                    <a:pt x="3758183" y="2133599"/>
                  </a:lnTo>
                  <a:lnTo>
                    <a:pt x="3807111" y="2127965"/>
                  </a:lnTo>
                  <a:lnTo>
                    <a:pt x="3852023" y="2111915"/>
                  </a:lnTo>
                  <a:lnTo>
                    <a:pt x="3891638" y="2086729"/>
                  </a:lnTo>
                  <a:lnTo>
                    <a:pt x="3924677" y="2053689"/>
                  </a:lnTo>
                  <a:lnTo>
                    <a:pt x="3949861" y="2014073"/>
                  </a:lnTo>
                  <a:lnTo>
                    <a:pt x="3965910" y="1969163"/>
                  </a:lnTo>
                  <a:lnTo>
                    <a:pt x="3971544" y="1920239"/>
                  </a:lnTo>
                  <a:lnTo>
                    <a:pt x="3971544" y="213359"/>
                  </a:lnTo>
                  <a:lnTo>
                    <a:pt x="3965910" y="164432"/>
                  </a:lnTo>
                  <a:lnTo>
                    <a:pt x="3949861" y="119520"/>
                  </a:lnTo>
                  <a:lnTo>
                    <a:pt x="3924677" y="79905"/>
                  </a:lnTo>
                  <a:lnTo>
                    <a:pt x="3891638" y="46866"/>
                  </a:lnTo>
                  <a:lnTo>
                    <a:pt x="3852023" y="21682"/>
                  </a:lnTo>
                  <a:lnTo>
                    <a:pt x="3807111" y="5633"/>
                  </a:lnTo>
                  <a:lnTo>
                    <a:pt x="37581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29200" y="4509516"/>
              <a:ext cx="3971925" cy="2133600"/>
            </a:xfrm>
            <a:custGeom>
              <a:avLst/>
              <a:gdLst/>
              <a:ahLst/>
              <a:cxnLst/>
              <a:rect l="l" t="t" r="r" b="b"/>
              <a:pathLst>
                <a:path w="3971925" h="2133600">
                  <a:moveTo>
                    <a:pt x="0" y="213359"/>
                  </a:moveTo>
                  <a:lnTo>
                    <a:pt x="5633" y="164432"/>
                  </a:lnTo>
                  <a:lnTo>
                    <a:pt x="21682" y="119520"/>
                  </a:lnTo>
                  <a:lnTo>
                    <a:pt x="46866" y="79905"/>
                  </a:lnTo>
                  <a:lnTo>
                    <a:pt x="79905" y="46866"/>
                  </a:lnTo>
                  <a:lnTo>
                    <a:pt x="119520" y="21682"/>
                  </a:lnTo>
                  <a:lnTo>
                    <a:pt x="164432" y="5633"/>
                  </a:lnTo>
                  <a:lnTo>
                    <a:pt x="213360" y="0"/>
                  </a:lnTo>
                  <a:lnTo>
                    <a:pt x="3758183" y="0"/>
                  </a:lnTo>
                  <a:lnTo>
                    <a:pt x="3807111" y="5633"/>
                  </a:lnTo>
                  <a:lnTo>
                    <a:pt x="3852023" y="21682"/>
                  </a:lnTo>
                  <a:lnTo>
                    <a:pt x="3891638" y="46866"/>
                  </a:lnTo>
                  <a:lnTo>
                    <a:pt x="3924677" y="79905"/>
                  </a:lnTo>
                  <a:lnTo>
                    <a:pt x="3949861" y="119520"/>
                  </a:lnTo>
                  <a:lnTo>
                    <a:pt x="3965910" y="164432"/>
                  </a:lnTo>
                  <a:lnTo>
                    <a:pt x="3971544" y="213359"/>
                  </a:lnTo>
                  <a:lnTo>
                    <a:pt x="3971544" y="1920239"/>
                  </a:lnTo>
                  <a:lnTo>
                    <a:pt x="3965910" y="1969163"/>
                  </a:lnTo>
                  <a:lnTo>
                    <a:pt x="3949861" y="2014073"/>
                  </a:lnTo>
                  <a:lnTo>
                    <a:pt x="3924677" y="2053689"/>
                  </a:lnTo>
                  <a:lnTo>
                    <a:pt x="3891638" y="2086729"/>
                  </a:lnTo>
                  <a:lnTo>
                    <a:pt x="3852023" y="2111915"/>
                  </a:lnTo>
                  <a:lnTo>
                    <a:pt x="3807111" y="2127965"/>
                  </a:lnTo>
                  <a:lnTo>
                    <a:pt x="3758183" y="2133599"/>
                  </a:lnTo>
                  <a:lnTo>
                    <a:pt x="213360" y="2133599"/>
                  </a:lnTo>
                  <a:lnTo>
                    <a:pt x="164432" y="2127964"/>
                  </a:lnTo>
                  <a:lnTo>
                    <a:pt x="119520" y="2111912"/>
                  </a:lnTo>
                  <a:lnTo>
                    <a:pt x="79905" y="2086725"/>
                  </a:lnTo>
                  <a:lnTo>
                    <a:pt x="46866" y="2053683"/>
                  </a:lnTo>
                  <a:lnTo>
                    <a:pt x="21682" y="2014068"/>
                  </a:lnTo>
                  <a:lnTo>
                    <a:pt x="5633" y="1969159"/>
                  </a:lnTo>
                  <a:lnTo>
                    <a:pt x="0" y="1920239"/>
                  </a:lnTo>
                  <a:lnTo>
                    <a:pt x="0" y="213359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629903" y="4823217"/>
            <a:ext cx="5054349" cy="127278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409700" algn="just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Des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diffus: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–Les 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questions	privées	et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professionnelles</a:t>
            </a:r>
            <a:r>
              <a:rPr sz="1600" spc="-5" dirty="0">
                <a:latin typeface="Times New Roman"/>
                <a:cs typeface="Times New Roman"/>
              </a:rPr>
              <a:t>  </a:t>
            </a:r>
            <a:r>
              <a:rPr sz="1600" spc="-5" dirty="0" err="1">
                <a:latin typeface="Times New Roman"/>
                <a:cs typeface="Times New Roman"/>
              </a:rPr>
              <a:t>s’interpénètrent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–Avant de juger un collaborateur, il faut </a:t>
            </a:r>
            <a:r>
              <a:rPr sz="1600" spc="-5" dirty="0" err="1">
                <a:latin typeface="Times New Roman"/>
                <a:cs typeface="Times New Roman"/>
              </a:rPr>
              <a:t>voir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tout le </a:t>
            </a:r>
            <a:r>
              <a:rPr sz="1600" spc="-5" dirty="0" err="1">
                <a:latin typeface="Times New Roman"/>
                <a:cs typeface="Times New Roman"/>
              </a:rPr>
              <a:t>contexte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lvl="0" indent="0" algn="just" fontAlgn="auto">
              <a:lnSpc>
                <a:spcPts val="166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  <a:defRPr/>
            </a:pPr>
            <a:r>
              <a:rPr lang="fr-FR" sz="1600" spc="-5" dirty="0">
                <a:latin typeface="Times New Roman"/>
                <a:cs typeface="Times New Roman"/>
              </a:rPr>
              <a:t>–Des	instructions	vagues favorisent les  ajustements locales;</a:t>
            </a:r>
          </a:p>
          <a:p>
            <a:pPr marL="12700" marR="5080" lvl="0" indent="0" algn="just" fontAlgn="auto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  <a:defRPr/>
            </a:pPr>
            <a:r>
              <a:rPr lang="fr-FR" sz="1600" spc="-5" dirty="0">
                <a:latin typeface="Times New Roman"/>
                <a:cs typeface="Times New Roman"/>
              </a:rPr>
              <a:t>–Finir les rapports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par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une</a:t>
            </a:r>
            <a:r>
              <a:rPr kumimoji="0" lang="fr-FR" sz="160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conclusion.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grpSp>
        <p:nvGrpSpPr>
          <p:cNvPr id="40" name="object 3">
            <a:extLst>
              <a:ext uri="{FF2B5EF4-FFF2-40B4-BE49-F238E27FC236}">
                <a16:creationId xmlns:a16="http://schemas.microsoft.com/office/drawing/2014/main" xmlns="" id="{6BD25F6C-6B6D-36FE-FEA4-45BD80399619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1" name="object 4">
              <a:extLst>
                <a:ext uri="{FF2B5EF4-FFF2-40B4-BE49-F238E27FC236}">
                  <a16:creationId xmlns:a16="http://schemas.microsoft.com/office/drawing/2014/main" xmlns="" id="{7CD64A9F-CCC6-0551-FD44-F9EF68B3E271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2" name="object 5">
              <a:extLst>
                <a:ext uri="{FF2B5EF4-FFF2-40B4-BE49-F238E27FC236}">
                  <a16:creationId xmlns:a16="http://schemas.microsoft.com/office/drawing/2014/main" xmlns="" id="{1EFFC1BE-762C-2448-6313-275D310441A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33" name="Espace réservé du numéro de diapositive 32">
            <a:extLst>
              <a:ext uri="{FF2B5EF4-FFF2-40B4-BE49-F238E27FC236}">
                <a16:creationId xmlns:a16="http://schemas.microsoft.com/office/drawing/2014/main" xmlns="" id="{EA4CD669-C0FA-4BB9-9580-09D093F1B7F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25</a:t>
            </a:fld>
            <a:endParaRPr lang="fr-FR"/>
          </a:p>
        </p:txBody>
      </p:sp>
      <p:grpSp>
        <p:nvGrpSpPr>
          <p:cNvPr id="43" name="object 2">
            <a:extLst>
              <a:ext uri="{FF2B5EF4-FFF2-40B4-BE49-F238E27FC236}">
                <a16:creationId xmlns:a16="http://schemas.microsoft.com/office/drawing/2014/main" xmlns="" id="{2F321F3F-7E2C-8809-7726-E93A7CD88E3C}"/>
              </a:ext>
            </a:extLst>
          </p:cNvPr>
          <p:cNvGrpSpPr/>
          <p:nvPr/>
        </p:nvGrpSpPr>
        <p:grpSpPr>
          <a:xfrm>
            <a:off x="3766569" y="1275575"/>
            <a:ext cx="4615815" cy="505880"/>
            <a:chOff x="2242566" y="1275575"/>
            <a:chExt cx="4615815" cy="505880"/>
          </a:xfrm>
        </p:grpSpPr>
        <p:sp>
          <p:nvSpPr>
            <p:cNvPr id="44" name="object 3">
              <a:extLst>
                <a:ext uri="{FF2B5EF4-FFF2-40B4-BE49-F238E27FC236}">
                  <a16:creationId xmlns:a16="http://schemas.microsoft.com/office/drawing/2014/main" xmlns="" id="{B681665B-8067-2C97-2AD3-6DD6905FA938}"/>
                </a:ext>
              </a:extLst>
            </p:cNvPr>
            <p:cNvSpPr/>
            <p:nvPr/>
          </p:nvSpPr>
          <p:spPr>
            <a:xfrm>
              <a:off x="2242566" y="1584199"/>
              <a:ext cx="4615815" cy="197256"/>
            </a:xfrm>
            <a:custGeom>
              <a:avLst/>
              <a:gdLst/>
              <a:ahLst/>
              <a:cxnLst/>
              <a:rect l="l" t="t" r="r" b="b"/>
              <a:pathLst>
                <a:path w="4615815" h="318135">
                  <a:moveTo>
                    <a:pt x="2298192" y="0"/>
                  </a:moveTo>
                  <a:lnTo>
                    <a:pt x="2298192" y="242950"/>
                  </a:lnTo>
                  <a:lnTo>
                    <a:pt x="4615560" y="242950"/>
                  </a:lnTo>
                  <a:lnTo>
                    <a:pt x="4615560" y="295782"/>
                  </a:lnTo>
                </a:path>
                <a:path w="4615815" h="318135">
                  <a:moveTo>
                    <a:pt x="2298319" y="0"/>
                  </a:moveTo>
                  <a:lnTo>
                    <a:pt x="2298319" y="265175"/>
                  </a:lnTo>
                  <a:lnTo>
                    <a:pt x="0" y="265175"/>
                  </a:lnTo>
                  <a:lnTo>
                    <a:pt x="0" y="317880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">
              <a:extLst>
                <a:ext uri="{FF2B5EF4-FFF2-40B4-BE49-F238E27FC236}">
                  <a16:creationId xmlns:a16="http://schemas.microsoft.com/office/drawing/2014/main" xmlns="" id="{C85A07CB-10C9-06D8-F953-9CCA99BDD352}"/>
                </a:ext>
              </a:extLst>
            </p:cNvPr>
            <p:cNvSpPr/>
            <p:nvPr/>
          </p:nvSpPr>
          <p:spPr>
            <a:xfrm>
              <a:off x="2313432" y="1275575"/>
              <a:ext cx="4452366" cy="36958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5">
              <a:extLst>
                <a:ext uri="{FF2B5EF4-FFF2-40B4-BE49-F238E27FC236}">
                  <a16:creationId xmlns:a16="http://schemas.microsoft.com/office/drawing/2014/main" xmlns="" id="{1BBCEAF7-8DF5-1E1C-4F4E-27B14742F245}"/>
                </a:ext>
              </a:extLst>
            </p:cNvPr>
            <p:cNvSpPr/>
            <p:nvPr/>
          </p:nvSpPr>
          <p:spPr>
            <a:xfrm>
              <a:off x="2420873" y="1360170"/>
              <a:ext cx="4366260" cy="283845"/>
            </a:xfrm>
            <a:custGeom>
              <a:avLst/>
              <a:gdLst/>
              <a:ahLst/>
              <a:cxnLst/>
              <a:rect l="l" t="t" r="r" b="b"/>
              <a:pathLst>
                <a:path w="4366259" h="283844">
                  <a:moveTo>
                    <a:pt x="4337939" y="0"/>
                  </a:moveTo>
                  <a:lnTo>
                    <a:pt x="28320" y="0"/>
                  </a:lnTo>
                  <a:lnTo>
                    <a:pt x="17305" y="2228"/>
                  </a:lnTo>
                  <a:lnTo>
                    <a:pt x="8302" y="8302"/>
                  </a:lnTo>
                  <a:lnTo>
                    <a:pt x="2228" y="17305"/>
                  </a:lnTo>
                  <a:lnTo>
                    <a:pt x="0" y="28320"/>
                  </a:lnTo>
                  <a:lnTo>
                    <a:pt x="0" y="255142"/>
                  </a:lnTo>
                  <a:lnTo>
                    <a:pt x="2228" y="266158"/>
                  </a:lnTo>
                  <a:lnTo>
                    <a:pt x="8302" y="275161"/>
                  </a:lnTo>
                  <a:lnTo>
                    <a:pt x="17305" y="281235"/>
                  </a:lnTo>
                  <a:lnTo>
                    <a:pt x="28320" y="283463"/>
                  </a:lnTo>
                  <a:lnTo>
                    <a:pt x="4337939" y="283463"/>
                  </a:lnTo>
                  <a:lnTo>
                    <a:pt x="4348954" y="281235"/>
                  </a:lnTo>
                  <a:lnTo>
                    <a:pt x="4357957" y="275161"/>
                  </a:lnTo>
                  <a:lnTo>
                    <a:pt x="4364031" y="266158"/>
                  </a:lnTo>
                  <a:lnTo>
                    <a:pt x="4366259" y="255142"/>
                  </a:lnTo>
                  <a:lnTo>
                    <a:pt x="4366259" y="28320"/>
                  </a:lnTo>
                  <a:lnTo>
                    <a:pt x="4364031" y="17305"/>
                  </a:lnTo>
                  <a:lnTo>
                    <a:pt x="4357957" y="8302"/>
                  </a:lnTo>
                  <a:lnTo>
                    <a:pt x="4348954" y="2228"/>
                  </a:lnTo>
                  <a:lnTo>
                    <a:pt x="43379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38290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Conseil pour préparer sa</a:t>
              </a:r>
              <a:r>
                <a:rPr kumimoji="0" lang="fr-FR" sz="2000" b="0" i="0" u="none" strike="noStrike" kern="1200" cap="none" spc="-9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 </a:t>
              </a:r>
              <a:r>
                <a:rPr kumimoji="0" lang="fr-F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négociation:</a:t>
              </a:r>
            </a:p>
            <a:p>
              <a:endParaRPr dirty="0"/>
            </a:p>
          </p:txBody>
        </p:sp>
        <p:sp>
          <p:nvSpPr>
            <p:cNvPr id="47" name="object 6">
              <a:extLst>
                <a:ext uri="{FF2B5EF4-FFF2-40B4-BE49-F238E27FC236}">
                  <a16:creationId xmlns:a16="http://schemas.microsoft.com/office/drawing/2014/main" xmlns="" id="{5E2A0183-804B-4A0D-0223-E38373607CC4}"/>
                </a:ext>
              </a:extLst>
            </p:cNvPr>
            <p:cNvSpPr/>
            <p:nvPr/>
          </p:nvSpPr>
          <p:spPr>
            <a:xfrm>
              <a:off x="2420873" y="1360170"/>
              <a:ext cx="4366260" cy="283845"/>
            </a:xfrm>
            <a:custGeom>
              <a:avLst/>
              <a:gdLst/>
              <a:ahLst/>
              <a:cxnLst/>
              <a:rect l="l" t="t" r="r" b="b"/>
              <a:pathLst>
                <a:path w="4366259" h="283844">
                  <a:moveTo>
                    <a:pt x="0" y="28320"/>
                  </a:moveTo>
                  <a:lnTo>
                    <a:pt x="2228" y="17305"/>
                  </a:lnTo>
                  <a:lnTo>
                    <a:pt x="8302" y="8302"/>
                  </a:lnTo>
                  <a:lnTo>
                    <a:pt x="17305" y="2228"/>
                  </a:lnTo>
                  <a:lnTo>
                    <a:pt x="28320" y="0"/>
                  </a:lnTo>
                  <a:lnTo>
                    <a:pt x="4337939" y="0"/>
                  </a:lnTo>
                  <a:lnTo>
                    <a:pt x="4348954" y="2228"/>
                  </a:lnTo>
                  <a:lnTo>
                    <a:pt x="4357957" y="8302"/>
                  </a:lnTo>
                  <a:lnTo>
                    <a:pt x="4364031" y="17305"/>
                  </a:lnTo>
                  <a:lnTo>
                    <a:pt x="4366259" y="28320"/>
                  </a:lnTo>
                  <a:lnTo>
                    <a:pt x="4366259" y="255142"/>
                  </a:lnTo>
                  <a:lnTo>
                    <a:pt x="4364031" y="266158"/>
                  </a:lnTo>
                  <a:lnTo>
                    <a:pt x="4357957" y="275161"/>
                  </a:lnTo>
                  <a:lnTo>
                    <a:pt x="4348954" y="281235"/>
                  </a:lnTo>
                  <a:lnTo>
                    <a:pt x="4337939" y="283463"/>
                  </a:lnTo>
                  <a:lnTo>
                    <a:pt x="28320" y="283463"/>
                  </a:lnTo>
                  <a:lnTo>
                    <a:pt x="17305" y="281235"/>
                  </a:lnTo>
                  <a:lnTo>
                    <a:pt x="8302" y="275161"/>
                  </a:lnTo>
                  <a:lnTo>
                    <a:pt x="2228" y="266158"/>
                  </a:lnTo>
                  <a:lnTo>
                    <a:pt x="0" y="255142"/>
                  </a:lnTo>
                  <a:lnTo>
                    <a:pt x="0" y="28320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2">
            <a:extLst>
              <a:ext uri="{FF2B5EF4-FFF2-40B4-BE49-F238E27FC236}">
                <a16:creationId xmlns:a16="http://schemas.microsoft.com/office/drawing/2014/main" xmlns="" id="{AC9BC65A-5772-7B8E-8BF8-AE35FAF189B5}"/>
              </a:ext>
            </a:extLst>
          </p:cNvPr>
          <p:cNvGrpSpPr/>
          <p:nvPr/>
        </p:nvGrpSpPr>
        <p:grpSpPr>
          <a:xfrm>
            <a:off x="2931194" y="4038598"/>
            <a:ext cx="6555040" cy="697920"/>
            <a:chOff x="1385315" y="4127794"/>
            <a:chExt cx="6223746" cy="560572"/>
          </a:xfrm>
        </p:grpSpPr>
        <p:sp>
          <p:nvSpPr>
            <p:cNvPr id="49" name="object 3">
              <a:extLst>
                <a:ext uri="{FF2B5EF4-FFF2-40B4-BE49-F238E27FC236}">
                  <a16:creationId xmlns:a16="http://schemas.microsoft.com/office/drawing/2014/main" xmlns="" id="{552ED270-5C54-7FA4-2E63-242F8B528974}"/>
                </a:ext>
              </a:extLst>
            </p:cNvPr>
            <p:cNvSpPr/>
            <p:nvPr/>
          </p:nvSpPr>
          <p:spPr>
            <a:xfrm>
              <a:off x="2581388" y="4251462"/>
              <a:ext cx="4550410" cy="436904"/>
            </a:xfrm>
            <a:custGeom>
              <a:avLst/>
              <a:gdLst/>
              <a:ahLst/>
              <a:cxnLst/>
              <a:rect l="l" t="t" r="r" b="b"/>
              <a:pathLst>
                <a:path w="4550409" h="333375">
                  <a:moveTo>
                    <a:pt x="2071116" y="0"/>
                  </a:moveTo>
                  <a:lnTo>
                    <a:pt x="2071116" y="273812"/>
                  </a:lnTo>
                  <a:lnTo>
                    <a:pt x="4550029" y="273812"/>
                  </a:lnTo>
                  <a:lnTo>
                    <a:pt x="4550029" y="333248"/>
                  </a:lnTo>
                </a:path>
                <a:path w="4550409" h="333375">
                  <a:moveTo>
                    <a:pt x="2070861" y="0"/>
                  </a:moveTo>
                  <a:lnTo>
                    <a:pt x="2070861" y="272542"/>
                  </a:lnTo>
                  <a:lnTo>
                    <a:pt x="0" y="272542"/>
                  </a:lnTo>
                  <a:lnTo>
                    <a:pt x="0" y="331978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4">
              <a:extLst>
                <a:ext uri="{FF2B5EF4-FFF2-40B4-BE49-F238E27FC236}">
                  <a16:creationId xmlns:a16="http://schemas.microsoft.com/office/drawing/2014/main" xmlns="" id="{38056800-B758-EA96-B7D7-ED0798F83B0A}"/>
                </a:ext>
              </a:extLst>
            </p:cNvPr>
            <p:cNvSpPr/>
            <p:nvPr/>
          </p:nvSpPr>
          <p:spPr>
            <a:xfrm>
              <a:off x="1385315" y="4127794"/>
              <a:ext cx="6157722" cy="32914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">
              <a:extLst>
                <a:ext uri="{FF2B5EF4-FFF2-40B4-BE49-F238E27FC236}">
                  <a16:creationId xmlns:a16="http://schemas.microsoft.com/office/drawing/2014/main" xmlns="" id="{7F60ECD0-F6CE-9CBF-C64D-09DE4A879AE1}"/>
                </a:ext>
              </a:extLst>
            </p:cNvPr>
            <p:cNvSpPr/>
            <p:nvPr/>
          </p:nvSpPr>
          <p:spPr>
            <a:xfrm>
              <a:off x="1535921" y="4206793"/>
              <a:ext cx="6073140" cy="334132"/>
            </a:xfrm>
            <a:custGeom>
              <a:avLst/>
              <a:gdLst/>
              <a:ahLst/>
              <a:cxnLst/>
              <a:rect l="l" t="t" r="r" b="b"/>
              <a:pathLst>
                <a:path w="6073140" h="250189">
                  <a:moveTo>
                    <a:pt x="6048121" y="0"/>
                  </a:moveTo>
                  <a:lnTo>
                    <a:pt x="25018" y="0"/>
                  </a:lnTo>
                  <a:lnTo>
                    <a:pt x="15269" y="1962"/>
                  </a:lnTo>
                  <a:lnTo>
                    <a:pt x="7318" y="7318"/>
                  </a:lnTo>
                  <a:lnTo>
                    <a:pt x="1962" y="15269"/>
                  </a:lnTo>
                  <a:lnTo>
                    <a:pt x="0" y="25018"/>
                  </a:lnTo>
                  <a:lnTo>
                    <a:pt x="0" y="224916"/>
                  </a:lnTo>
                  <a:lnTo>
                    <a:pt x="1962" y="234666"/>
                  </a:lnTo>
                  <a:lnTo>
                    <a:pt x="7318" y="242617"/>
                  </a:lnTo>
                  <a:lnTo>
                    <a:pt x="15269" y="247973"/>
                  </a:lnTo>
                  <a:lnTo>
                    <a:pt x="25018" y="249935"/>
                  </a:lnTo>
                  <a:lnTo>
                    <a:pt x="6048121" y="249935"/>
                  </a:lnTo>
                  <a:lnTo>
                    <a:pt x="6057870" y="247973"/>
                  </a:lnTo>
                  <a:lnTo>
                    <a:pt x="6065821" y="242617"/>
                  </a:lnTo>
                  <a:lnTo>
                    <a:pt x="6071177" y="234666"/>
                  </a:lnTo>
                  <a:lnTo>
                    <a:pt x="6073140" y="224916"/>
                  </a:lnTo>
                  <a:lnTo>
                    <a:pt x="6073140" y="25018"/>
                  </a:lnTo>
                  <a:lnTo>
                    <a:pt x="6071177" y="15269"/>
                  </a:lnTo>
                  <a:lnTo>
                    <a:pt x="6065821" y="7318"/>
                  </a:lnTo>
                  <a:lnTo>
                    <a:pt x="6057870" y="1962"/>
                  </a:lnTo>
                  <a:lnTo>
                    <a:pt x="60481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1270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Lorsque vous dirigez ou lorsque vous </a:t>
              </a:r>
              <a:r>
                <a:rPr kumimoji="0" lang="fr-FR" sz="2000" b="0" i="0" u="none" strike="noStrike" kern="1200" cap="none" spc="-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êtes </a:t>
              </a:r>
              <a:r>
                <a:rPr kumimoji="0" lang="fr-F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dirigés</a:t>
              </a:r>
              <a:r>
                <a:rPr kumimoji="0" lang="fr-FR" sz="2000" b="0" i="0" u="none" strike="noStrike" kern="1200" cap="none" spc="-12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 </a:t>
              </a:r>
              <a:r>
                <a:rPr kumimoji="0" lang="fr-F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par:</a:t>
              </a:r>
            </a:p>
            <a:p>
              <a:r>
                <a:rPr lang="fr-FR" dirty="0"/>
                <a:t> </a:t>
              </a:r>
              <a:endParaRPr dirty="0"/>
            </a:p>
          </p:txBody>
        </p:sp>
        <p:sp>
          <p:nvSpPr>
            <p:cNvPr id="52" name="object 6">
              <a:extLst>
                <a:ext uri="{FF2B5EF4-FFF2-40B4-BE49-F238E27FC236}">
                  <a16:creationId xmlns:a16="http://schemas.microsoft.com/office/drawing/2014/main" xmlns="" id="{91EFC9BB-238B-90F9-4F46-5BEF1641681A}"/>
                </a:ext>
              </a:extLst>
            </p:cNvPr>
            <p:cNvSpPr/>
            <p:nvPr/>
          </p:nvSpPr>
          <p:spPr>
            <a:xfrm>
              <a:off x="1469897" y="4228589"/>
              <a:ext cx="6073140" cy="250190"/>
            </a:xfrm>
            <a:custGeom>
              <a:avLst/>
              <a:gdLst/>
              <a:ahLst/>
              <a:cxnLst/>
              <a:rect l="l" t="t" r="r" b="b"/>
              <a:pathLst>
                <a:path w="6073140" h="250189">
                  <a:moveTo>
                    <a:pt x="0" y="25018"/>
                  </a:moveTo>
                  <a:lnTo>
                    <a:pt x="1962" y="15269"/>
                  </a:lnTo>
                  <a:lnTo>
                    <a:pt x="7318" y="7318"/>
                  </a:lnTo>
                  <a:lnTo>
                    <a:pt x="15269" y="1962"/>
                  </a:lnTo>
                  <a:lnTo>
                    <a:pt x="25018" y="0"/>
                  </a:lnTo>
                  <a:lnTo>
                    <a:pt x="6048121" y="0"/>
                  </a:lnTo>
                  <a:lnTo>
                    <a:pt x="6057870" y="1962"/>
                  </a:lnTo>
                  <a:lnTo>
                    <a:pt x="6065821" y="7318"/>
                  </a:lnTo>
                  <a:lnTo>
                    <a:pt x="6071177" y="15269"/>
                  </a:lnTo>
                  <a:lnTo>
                    <a:pt x="6073140" y="25018"/>
                  </a:lnTo>
                  <a:lnTo>
                    <a:pt x="6073140" y="224916"/>
                  </a:lnTo>
                  <a:lnTo>
                    <a:pt x="6071177" y="234666"/>
                  </a:lnTo>
                  <a:lnTo>
                    <a:pt x="6065821" y="242617"/>
                  </a:lnTo>
                  <a:lnTo>
                    <a:pt x="6057870" y="247973"/>
                  </a:lnTo>
                  <a:lnTo>
                    <a:pt x="6048121" y="249935"/>
                  </a:lnTo>
                  <a:lnTo>
                    <a:pt x="25018" y="249935"/>
                  </a:lnTo>
                  <a:lnTo>
                    <a:pt x="15269" y="247973"/>
                  </a:lnTo>
                  <a:lnTo>
                    <a:pt x="7318" y="242617"/>
                  </a:lnTo>
                  <a:lnTo>
                    <a:pt x="1962" y="234666"/>
                  </a:lnTo>
                  <a:lnTo>
                    <a:pt x="0" y="224916"/>
                  </a:lnTo>
                  <a:lnTo>
                    <a:pt x="0" y="25018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47027" y="4194035"/>
            <a:ext cx="8642985" cy="2117090"/>
            <a:chOff x="323024" y="4194035"/>
            <a:chExt cx="8642985" cy="2117090"/>
          </a:xfrm>
        </p:grpSpPr>
        <p:sp>
          <p:nvSpPr>
            <p:cNvPr id="3" name="object 3"/>
            <p:cNvSpPr/>
            <p:nvPr/>
          </p:nvSpPr>
          <p:spPr>
            <a:xfrm>
              <a:off x="2394966" y="4540758"/>
              <a:ext cx="4550410" cy="358775"/>
            </a:xfrm>
            <a:custGeom>
              <a:avLst/>
              <a:gdLst/>
              <a:ahLst/>
              <a:cxnLst/>
              <a:rect l="l" t="t" r="r" b="b"/>
              <a:pathLst>
                <a:path w="4550409" h="358775">
                  <a:moveTo>
                    <a:pt x="2071116" y="0"/>
                  </a:moveTo>
                  <a:lnTo>
                    <a:pt x="2071116" y="273812"/>
                  </a:lnTo>
                  <a:lnTo>
                    <a:pt x="4550029" y="273812"/>
                  </a:lnTo>
                  <a:lnTo>
                    <a:pt x="4550029" y="333248"/>
                  </a:lnTo>
                </a:path>
                <a:path w="4550409" h="358775">
                  <a:moveTo>
                    <a:pt x="2070861" y="0"/>
                  </a:moveTo>
                  <a:lnTo>
                    <a:pt x="2070861" y="298831"/>
                  </a:lnTo>
                  <a:lnTo>
                    <a:pt x="0" y="298831"/>
                  </a:lnTo>
                  <a:lnTo>
                    <a:pt x="0" y="358267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55420" y="4194035"/>
              <a:ext cx="6015989" cy="4076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72006" y="4287774"/>
              <a:ext cx="5930265" cy="321945"/>
            </a:xfrm>
            <a:custGeom>
              <a:avLst/>
              <a:gdLst/>
              <a:ahLst/>
              <a:cxnLst/>
              <a:rect l="l" t="t" r="r" b="b"/>
              <a:pathLst>
                <a:path w="5930265" h="321945">
                  <a:moveTo>
                    <a:pt x="5897753" y="0"/>
                  </a:moveTo>
                  <a:lnTo>
                    <a:pt x="32131" y="0"/>
                  </a:lnTo>
                  <a:lnTo>
                    <a:pt x="19609" y="2520"/>
                  </a:lnTo>
                  <a:lnTo>
                    <a:pt x="9397" y="9398"/>
                  </a:lnTo>
                  <a:lnTo>
                    <a:pt x="2520" y="19609"/>
                  </a:lnTo>
                  <a:lnTo>
                    <a:pt x="0" y="32131"/>
                  </a:lnTo>
                  <a:lnTo>
                    <a:pt x="0" y="289432"/>
                  </a:lnTo>
                  <a:lnTo>
                    <a:pt x="2520" y="301954"/>
                  </a:lnTo>
                  <a:lnTo>
                    <a:pt x="9397" y="312165"/>
                  </a:lnTo>
                  <a:lnTo>
                    <a:pt x="19609" y="319043"/>
                  </a:lnTo>
                  <a:lnTo>
                    <a:pt x="32131" y="321563"/>
                  </a:lnTo>
                  <a:lnTo>
                    <a:pt x="5897753" y="321563"/>
                  </a:lnTo>
                  <a:lnTo>
                    <a:pt x="5910274" y="319043"/>
                  </a:lnTo>
                  <a:lnTo>
                    <a:pt x="5920486" y="312165"/>
                  </a:lnTo>
                  <a:lnTo>
                    <a:pt x="5927363" y="301954"/>
                  </a:lnTo>
                  <a:lnTo>
                    <a:pt x="5929884" y="289432"/>
                  </a:lnTo>
                  <a:lnTo>
                    <a:pt x="5929884" y="32131"/>
                  </a:lnTo>
                  <a:lnTo>
                    <a:pt x="5927363" y="19609"/>
                  </a:lnTo>
                  <a:lnTo>
                    <a:pt x="5920486" y="9398"/>
                  </a:lnTo>
                  <a:lnTo>
                    <a:pt x="5910274" y="2520"/>
                  </a:lnTo>
                  <a:lnTo>
                    <a:pt x="58977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72006" y="4287774"/>
              <a:ext cx="5930265" cy="321945"/>
            </a:xfrm>
            <a:custGeom>
              <a:avLst/>
              <a:gdLst/>
              <a:ahLst/>
              <a:cxnLst/>
              <a:rect l="l" t="t" r="r" b="b"/>
              <a:pathLst>
                <a:path w="5930265" h="321945">
                  <a:moveTo>
                    <a:pt x="0" y="32131"/>
                  </a:moveTo>
                  <a:lnTo>
                    <a:pt x="2520" y="19609"/>
                  </a:lnTo>
                  <a:lnTo>
                    <a:pt x="9397" y="9398"/>
                  </a:lnTo>
                  <a:lnTo>
                    <a:pt x="19609" y="2520"/>
                  </a:lnTo>
                  <a:lnTo>
                    <a:pt x="32131" y="0"/>
                  </a:lnTo>
                  <a:lnTo>
                    <a:pt x="5897753" y="0"/>
                  </a:lnTo>
                  <a:lnTo>
                    <a:pt x="5910274" y="2520"/>
                  </a:lnTo>
                  <a:lnTo>
                    <a:pt x="5920486" y="9398"/>
                  </a:lnTo>
                  <a:lnTo>
                    <a:pt x="5927363" y="19609"/>
                  </a:lnTo>
                  <a:lnTo>
                    <a:pt x="5929884" y="32131"/>
                  </a:lnTo>
                  <a:lnTo>
                    <a:pt x="5929884" y="289432"/>
                  </a:lnTo>
                  <a:lnTo>
                    <a:pt x="5927363" y="301954"/>
                  </a:lnTo>
                  <a:lnTo>
                    <a:pt x="5920486" y="312165"/>
                  </a:lnTo>
                  <a:lnTo>
                    <a:pt x="5910274" y="319043"/>
                  </a:lnTo>
                  <a:lnTo>
                    <a:pt x="5897753" y="321563"/>
                  </a:lnTo>
                  <a:lnTo>
                    <a:pt x="32131" y="321563"/>
                  </a:lnTo>
                  <a:lnTo>
                    <a:pt x="19609" y="319043"/>
                  </a:lnTo>
                  <a:lnTo>
                    <a:pt x="9397" y="312165"/>
                  </a:lnTo>
                  <a:lnTo>
                    <a:pt x="2520" y="301954"/>
                  </a:lnTo>
                  <a:lnTo>
                    <a:pt x="0" y="289432"/>
                  </a:lnTo>
                  <a:lnTo>
                    <a:pt x="0" y="32131"/>
                  </a:lnTo>
                  <a:close/>
                </a:path>
              </a:pathLst>
            </a:custGeom>
            <a:ln w="25907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66794" y="97917"/>
            <a:ext cx="10515606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</a:pPr>
            <a:r>
              <a:rPr lang="fr-FR" sz="3200" i="0" spc="1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sz="3200" i="0" spc="22" baseline="25525" dirty="0" err="1">
                <a:latin typeface="Verdana" panose="020B0604030504040204" pitchFamily="34" charset="0"/>
                <a:ea typeface="Verdana" panose="020B0604030504040204" pitchFamily="34" charset="0"/>
              </a:rPr>
              <a:t>ème</a:t>
            </a:r>
            <a:r>
              <a:rPr sz="3200" i="0" spc="22" baseline="2552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i="0" spc="-10" dirty="0">
                <a:latin typeface="Verdana" panose="020B0604030504040204" pitchFamily="34" charset="0"/>
                <a:ea typeface="Verdana" panose="020B0604030504040204" pitchFamily="34" charset="0"/>
              </a:rPr>
              <a:t>dimension: </a:t>
            </a:r>
            <a:r>
              <a:rPr sz="32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statut attribué et statut</a:t>
            </a:r>
            <a:r>
              <a:rPr sz="3200" b="1" i="0" spc="-23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sz="3200" b="1" i="0" spc="-5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acquis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60295" y="1371601"/>
            <a:ext cx="4655820" cy="697434"/>
            <a:chOff x="2336292" y="1191755"/>
            <a:chExt cx="4655820" cy="703460"/>
          </a:xfrm>
        </p:grpSpPr>
        <p:sp>
          <p:nvSpPr>
            <p:cNvPr id="9" name="object 9"/>
            <p:cNvSpPr/>
            <p:nvPr/>
          </p:nvSpPr>
          <p:spPr>
            <a:xfrm>
              <a:off x="2431542" y="1652904"/>
              <a:ext cx="4560570" cy="242311"/>
            </a:xfrm>
            <a:custGeom>
              <a:avLst/>
              <a:gdLst/>
              <a:ahLst/>
              <a:cxnLst/>
              <a:rect l="l" t="t" r="r" b="b"/>
              <a:pathLst>
                <a:path w="4560570" h="160655">
                  <a:moveTo>
                    <a:pt x="2116835" y="0"/>
                  </a:moveTo>
                  <a:lnTo>
                    <a:pt x="2116835" y="87502"/>
                  </a:lnTo>
                  <a:lnTo>
                    <a:pt x="4560315" y="87502"/>
                  </a:lnTo>
                  <a:lnTo>
                    <a:pt x="4560315" y="127888"/>
                  </a:lnTo>
                </a:path>
                <a:path w="4560570" h="160655">
                  <a:moveTo>
                    <a:pt x="2117217" y="0"/>
                  </a:moveTo>
                  <a:lnTo>
                    <a:pt x="2117217" y="119887"/>
                  </a:lnTo>
                  <a:lnTo>
                    <a:pt x="0" y="119887"/>
                  </a:lnTo>
                  <a:lnTo>
                    <a:pt x="0" y="160147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36292" y="1191755"/>
              <a:ext cx="4420361" cy="5250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30018" y="1262633"/>
              <a:ext cx="4334510" cy="439420"/>
            </a:xfrm>
            <a:custGeom>
              <a:avLst/>
              <a:gdLst/>
              <a:ahLst/>
              <a:cxnLst/>
              <a:rect l="l" t="t" r="r" b="b"/>
              <a:pathLst>
                <a:path w="4334509" h="439419">
                  <a:moveTo>
                    <a:pt x="4290313" y="0"/>
                  </a:moveTo>
                  <a:lnTo>
                    <a:pt x="43942" y="0"/>
                  </a:lnTo>
                  <a:lnTo>
                    <a:pt x="26842" y="3454"/>
                  </a:lnTo>
                  <a:lnTo>
                    <a:pt x="12874" y="12874"/>
                  </a:lnTo>
                  <a:lnTo>
                    <a:pt x="3454" y="26842"/>
                  </a:lnTo>
                  <a:lnTo>
                    <a:pt x="0" y="43941"/>
                  </a:lnTo>
                  <a:lnTo>
                    <a:pt x="0" y="394969"/>
                  </a:lnTo>
                  <a:lnTo>
                    <a:pt x="3454" y="412069"/>
                  </a:lnTo>
                  <a:lnTo>
                    <a:pt x="12874" y="426037"/>
                  </a:lnTo>
                  <a:lnTo>
                    <a:pt x="26842" y="435457"/>
                  </a:lnTo>
                  <a:lnTo>
                    <a:pt x="43942" y="438912"/>
                  </a:lnTo>
                  <a:lnTo>
                    <a:pt x="4290313" y="438912"/>
                  </a:lnTo>
                  <a:lnTo>
                    <a:pt x="4307413" y="435457"/>
                  </a:lnTo>
                  <a:lnTo>
                    <a:pt x="4321381" y="426037"/>
                  </a:lnTo>
                  <a:lnTo>
                    <a:pt x="4330801" y="412069"/>
                  </a:lnTo>
                  <a:lnTo>
                    <a:pt x="4334256" y="394969"/>
                  </a:lnTo>
                  <a:lnTo>
                    <a:pt x="4334256" y="43941"/>
                  </a:lnTo>
                  <a:lnTo>
                    <a:pt x="4330801" y="26842"/>
                  </a:lnTo>
                  <a:lnTo>
                    <a:pt x="4321381" y="12874"/>
                  </a:lnTo>
                  <a:lnTo>
                    <a:pt x="4307413" y="3454"/>
                  </a:lnTo>
                  <a:lnTo>
                    <a:pt x="42903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30018" y="1209535"/>
              <a:ext cx="4334510" cy="439420"/>
            </a:xfrm>
            <a:custGeom>
              <a:avLst/>
              <a:gdLst/>
              <a:ahLst/>
              <a:cxnLst/>
              <a:rect l="l" t="t" r="r" b="b"/>
              <a:pathLst>
                <a:path w="4334509" h="439419">
                  <a:moveTo>
                    <a:pt x="0" y="43941"/>
                  </a:moveTo>
                  <a:lnTo>
                    <a:pt x="3454" y="26842"/>
                  </a:lnTo>
                  <a:lnTo>
                    <a:pt x="12874" y="12874"/>
                  </a:lnTo>
                  <a:lnTo>
                    <a:pt x="26842" y="3454"/>
                  </a:lnTo>
                  <a:lnTo>
                    <a:pt x="43942" y="0"/>
                  </a:lnTo>
                  <a:lnTo>
                    <a:pt x="4290313" y="0"/>
                  </a:lnTo>
                  <a:lnTo>
                    <a:pt x="4307413" y="3454"/>
                  </a:lnTo>
                  <a:lnTo>
                    <a:pt x="4321381" y="12874"/>
                  </a:lnTo>
                  <a:lnTo>
                    <a:pt x="4330801" y="26842"/>
                  </a:lnTo>
                  <a:lnTo>
                    <a:pt x="4334256" y="43941"/>
                  </a:lnTo>
                  <a:lnTo>
                    <a:pt x="4334256" y="394969"/>
                  </a:lnTo>
                  <a:lnTo>
                    <a:pt x="4330801" y="412069"/>
                  </a:lnTo>
                  <a:lnTo>
                    <a:pt x="4321381" y="426037"/>
                  </a:lnTo>
                  <a:lnTo>
                    <a:pt x="4307413" y="435457"/>
                  </a:lnTo>
                  <a:lnTo>
                    <a:pt x="4290313" y="438912"/>
                  </a:lnTo>
                  <a:lnTo>
                    <a:pt x="43942" y="438912"/>
                  </a:lnTo>
                  <a:lnTo>
                    <a:pt x="26842" y="435457"/>
                  </a:lnTo>
                  <a:lnTo>
                    <a:pt x="12874" y="426037"/>
                  </a:lnTo>
                  <a:lnTo>
                    <a:pt x="3454" y="412069"/>
                  </a:lnTo>
                  <a:lnTo>
                    <a:pt x="0" y="394969"/>
                  </a:lnTo>
                  <a:lnTo>
                    <a:pt x="0" y="43941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01798" y="1447800"/>
            <a:ext cx="3836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Conseil pour préparer sa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négociation: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1066795" y="2030794"/>
            <a:ext cx="5206374" cy="2074669"/>
            <a:chOff x="121920" y="1790700"/>
            <a:chExt cx="4627245" cy="2043430"/>
          </a:xfrm>
        </p:grpSpPr>
        <p:sp>
          <p:nvSpPr>
            <p:cNvPr id="15" name="object 15"/>
            <p:cNvSpPr/>
            <p:nvPr/>
          </p:nvSpPr>
          <p:spPr>
            <a:xfrm>
              <a:off x="121920" y="1790700"/>
              <a:ext cx="4615434" cy="20429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4884" y="1860803"/>
              <a:ext cx="4529455" cy="1957070"/>
            </a:xfrm>
            <a:custGeom>
              <a:avLst/>
              <a:gdLst/>
              <a:ahLst/>
              <a:cxnLst/>
              <a:rect l="l" t="t" r="r" b="b"/>
              <a:pathLst>
                <a:path w="4529455" h="1957070">
                  <a:moveTo>
                    <a:pt x="4333620" y="0"/>
                  </a:moveTo>
                  <a:lnTo>
                    <a:pt x="195681" y="0"/>
                  </a:lnTo>
                  <a:lnTo>
                    <a:pt x="150812" y="5169"/>
                  </a:lnTo>
                  <a:lnTo>
                    <a:pt x="109623" y="19893"/>
                  </a:lnTo>
                  <a:lnTo>
                    <a:pt x="73290" y="42997"/>
                  </a:lnTo>
                  <a:lnTo>
                    <a:pt x="42987" y="73306"/>
                  </a:lnTo>
                  <a:lnTo>
                    <a:pt x="19888" y="109643"/>
                  </a:lnTo>
                  <a:lnTo>
                    <a:pt x="5167" y="150836"/>
                  </a:lnTo>
                  <a:lnTo>
                    <a:pt x="0" y="195707"/>
                  </a:lnTo>
                  <a:lnTo>
                    <a:pt x="0" y="1761109"/>
                  </a:lnTo>
                  <a:lnTo>
                    <a:pt x="5167" y="1805979"/>
                  </a:lnTo>
                  <a:lnTo>
                    <a:pt x="19888" y="1847172"/>
                  </a:lnTo>
                  <a:lnTo>
                    <a:pt x="42987" y="1883509"/>
                  </a:lnTo>
                  <a:lnTo>
                    <a:pt x="73290" y="1913818"/>
                  </a:lnTo>
                  <a:lnTo>
                    <a:pt x="109623" y="1936922"/>
                  </a:lnTo>
                  <a:lnTo>
                    <a:pt x="150812" y="1951646"/>
                  </a:lnTo>
                  <a:lnTo>
                    <a:pt x="195681" y="1956816"/>
                  </a:lnTo>
                  <a:lnTo>
                    <a:pt x="4333620" y="1956816"/>
                  </a:lnTo>
                  <a:lnTo>
                    <a:pt x="4378491" y="1951646"/>
                  </a:lnTo>
                  <a:lnTo>
                    <a:pt x="4419684" y="1936922"/>
                  </a:lnTo>
                  <a:lnTo>
                    <a:pt x="4456021" y="1913818"/>
                  </a:lnTo>
                  <a:lnTo>
                    <a:pt x="4486330" y="1883509"/>
                  </a:lnTo>
                  <a:lnTo>
                    <a:pt x="4509434" y="1847172"/>
                  </a:lnTo>
                  <a:lnTo>
                    <a:pt x="4524158" y="1805979"/>
                  </a:lnTo>
                  <a:lnTo>
                    <a:pt x="4529328" y="1761109"/>
                  </a:lnTo>
                  <a:lnTo>
                    <a:pt x="4529328" y="195707"/>
                  </a:lnTo>
                  <a:lnTo>
                    <a:pt x="4524158" y="150836"/>
                  </a:lnTo>
                  <a:lnTo>
                    <a:pt x="4509434" y="109643"/>
                  </a:lnTo>
                  <a:lnTo>
                    <a:pt x="4486330" y="73306"/>
                  </a:lnTo>
                  <a:lnTo>
                    <a:pt x="4456021" y="42997"/>
                  </a:lnTo>
                  <a:lnTo>
                    <a:pt x="4419684" y="19893"/>
                  </a:lnTo>
                  <a:lnTo>
                    <a:pt x="4378491" y="5169"/>
                  </a:lnTo>
                  <a:lnTo>
                    <a:pt x="433362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4884" y="1860803"/>
              <a:ext cx="4529455" cy="1957070"/>
            </a:xfrm>
            <a:custGeom>
              <a:avLst/>
              <a:gdLst/>
              <a:ahLst/>
              <a:cxnLst/>
              <a:rect l="l" t="t" r="r" b="b"/>
              <a:pathLst>
                <a:path w="4529455" h="1957070">
                  <a:moveTo>
                    <a:pt x="0" y="195707"/>
                  </a:moveTo>
                  <a:lnTo>
                    <a:pt x="5167" y="150836"/>
                  </a:lnTo>
                  <a:lnTo>
                    <a:pt x="19888" y="109643"/>
                  </a:lnTo>
                  <a:lnTo>
                    <a:pt x="42987" y="73306"/>
                  </a:lnTo>
                  <a:lnTo>
                    <a:pt x="73290" y="42997"/>
                  </a:lnTo>
                  <a:lnTo>
                    <a:pt x="109623" y="19893"/>
                  </a:lnTo>
                  <a:lnTo>
                    <a:pt x="150812" y="5169"/>
                  </a:lnTo>
                  <a:lnTo>
                    <a:pt x="195681" y="0"/>
                  </a:lnTo>
                  <a:lnTo>
                    <a:pt x="4333620" y="0"/>
                  </a:lnTo>
                  <a:lnTo>
                    <a:pt x="4378491" y="5169"/>
                  </a:lnTo>
                  <a:lnTo>
                    <a:pt x="4419684" y="19893"/>
                  </a:lnTo>
                  <a:lnTo>
                    <a:pt x="4456021" y="42997"/>
                  </a:lnTo>
                  <a:lnTo>
                    <a:pt x="4486330" y="73306"/>
                  </a:lnTo>
                  <a:lnTo>
                    <a:pt x="4509434" y="109643"/>
                  </a:lnTo>
                  <a:lnTo>
                    <a:pt x="4524158" y="150836"/>
                  </a:lnTo>
                  <a:lnTo>
                    <a:pt x="4529328" y="195707"/>
                  </a:lnTo>
                  <a:lnTo>
                    <a:pt x="4529328" y="1761109"/>
                  </a:lnTo>
                  <a:lnTo>
                    <a:pt x="4524158" y="1805979"/>
                  </a:lnTo>
                  <a:lnTo>
                    <a:pt x="4509434" y="1847172"/>
                  </a:lnTo>
                  <a:lnTo>
                    <a:pt x="4486330" y="1883509"/>
                  </a:lnTo>
                  <a:lnTo>
                    <a:pt x="4456021" y="1913818"/>
                  </a:lnTo>
                  <a:lnTo>
                    <a:pt x="4419684" y="1936922"/>
                  </a:lnTo>
                  <a:lnTo>
                    <a:pt x="4378491" y="1951646"/>
                  </a:lnTo>
                  <a:lnTo>
                    <a:pt x="4333620" y="1956816"/>
                  </a:lnTo>
                  <a:lnTo>
                    <a:pt x="195681" y="1956816"/>
                  </a:lnTo>
                  <a:lnTo>
                    <a:pt x="150812" y="1951646"/>
                  </a:lnTo>
                  <a:lnTo>
                    <a:pt x="109623" y="1936922"/>
                  </a:lnTo>
                  <a:lnTo>
                    <a:pt x="73290" y="1913818"/>
                  </a:lnTo>
                  <a:lnTo>
                    <a:pt x="42987" y="1883509"/>
                  </a:lnTo>
                  <a:lnTo>
                    <a:pt x="19888" y="1847172"/>
                  </a:lnTo>
                  <a:lnTo>
                    <a:pt x="5167" y="1805979"/>
                  </a:lnTo>
                  <a:lnTo>
                    <a:pt x="0" y="1761109"/>
                  </a:lnTo>
                  <a:lnTo>
                    <a:pt x="0" y="195707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71394" y="2057931"/>
            <a:ext cx="4990442" cy="198066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111250" algn="just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Face au «statut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acquis»: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–S’assurer </a:t>
            </a:r>
            <a:r>
              <a:rPr sz="1600" dirty="0">
                <a:latin typeface="Times New Roman"/>
                <a:cs typeface="Times New Roman"/>
              </a:rPr>
              <a:t>que </a:t>
            </a:r>
            <a:r>
              <a:rPr sz="1600" spc="-5" dirty="0">
                <a:latin typeface="Times New Roman"/>
                <a:cs typeface="Times New Roman"/>
              </a:rPr>
              <a:t>votre équipe </a:t>
            </a:r>
            <a:r>
              <a:rPr sz="1600" dirty="0">
                <a:latin typeface="Times New Roman"/>
                <a:cs typeface="Times New Roman"/>
              </a:rPr>
              <a:t>de </a:t>
            </a:r>
            <a:r>
              <a:rPr sz="1600" spc="-5" dirty="0">
                <a:latin typeface="Times New Roman"/>
                <a:cs typeface="Times New Roman"/>
              </a:rPr>
              <a:t>négociateurs maîtrise  les données nécessaires pour convaincre de la  pertinence du </a:t>
            </a:r>
            <a:r>
              <a:rPr sz="1600" spc="-5" dirty="0" err="1">
                <a:latin typeface="Times New Roman"/>
                <a:cs typeface="Times New Roman"/>
              </a:rPr>
              <a:t>projet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–Respecter les connaissances de </a:t>
            </a:r>
            <a:r>
              <a:rPr sz="1600" spc="-5" dirty="0" err="1">
                <a:latin typeface="Times New Roman"/>
                <a:cs typeface="Times New Roman"/>
              </a:rPr>
              <a:t>vos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interlocuteurs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quelque</a:t>
            </a:r>
            <a:r>
              <a:rPr sz="1600" spc="-5" dirty="0">
                <a:latin typeface="Times New Roman"/>
                <a:cs typeface="Times New Roman"/>
              </a:rPr>
              <a:t> soit </a:t>
            </a:r>
            <a:r>
              <a:rPr sz="1600" spc="-5" dirty="0" err="1">
                <a:latin typeface="Times New Roman"/>
                <a:cs typeface="Times New Roman"/>
              </a:rPr>
              <a:t>leur</a:t>
            </a:r>
            <a:r>
              <a:rPr sz="1600" spc="-5" dirty="0">
                <a:latin typeface="Times New Roman"/>
                <a:cs typeface="Times New Roman"/>
              </a:rPr>
              <a:t> influence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–Utiliser le titre qui indique </a:t>
            </a:r>
            <a:r>
              <a:rPr sz="1600" spc="-5" dirty="0" err="1">
                <a:latin typeface="Times New Roman"/>
                <a:cs typeface="Times New Roman"/>
              </a:rPr>
              <a:t>votre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compétence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défi de vos interlocuteurs: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motiver</a:t>
            </a:r>
            <a:r>
              <a:rPr lang="fr-FR" sz="1600" spc="-5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411470" y="2057400"/>
            <a:ext cx="4735330" cy="2047547"/>
            <a:chOff x="4887467" y="1758695"/>
            <a:chExt cx="4217035" cy="2075180"/>
          </a:xfrm>
        </p:grpSpPr>
        <p:sp>
          <p:nvSpPr>
            <p:cNvPr id="20" name="object 20"/>
            <p:cNvSpPr/>
            <p:nvPr/>
          </p:nvSpPr>
          <p:spPr>
            <a:xfrm>
              <a:off x="4887467" y="1758695"/>
              <a:ext cx="4205478" cy="207492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80431" y="1828799"/>
              <a:ext cx="4119879" cy="1988820"/>
            </a:xfrm>
            <a:custGeom>
              <a:avLst/>
              <a:gdLst/>
              <a:ahLst/>
              <a:cxnLst/>
              <a:rect l="l" t="t" r="r" b="b"/>
              <a:pathLst>
                <a:path w="4119879" h="1988820">
                  <a:moveTo>
                    <a:pt x="3920490" y="0"/>
                  </a:moveTo>
                  <a:lnTo>
                    <a:pt x="198881" y="0"/>
                  </a:lnTo>
                  <a:lnTo>
                    <a:pt x="153275" y="5251"/>
                  </a:lnTo>
                  <a:lnTo>
                    <a:pt x="111411" y="20211"/>
                  </a:lnTo>
                  <a:lnTo>
                    <a:pt x="74484" y="43687"/>
                  </a:lnTo>
                  <a:lnTo>
                    <a:pt x="43687" y="74484"/>
                  </a:lnTo>
                  <a:lnTo>
                    <a:pt x="20211" y="111411"/>
                  </a:lnTo>
                  <a:lnTo>
                    <a:pt x="5251" y="153275"/>
                  </a:lnTo>
                  <a:lnTo>
                    <a:pt x="0" y="198882"/>
                  </a:lnTo>
                  <a:lnTo>
                    <a:pt x="0" y="1789938"/>
                  </a:lnTo>
                  <a:lnTo>
                    <a:pt x="5251" y="1835544"/>
                  </a:lnTo>
                  <a:lnTo>
                    <a:pt x="20211" y="1877408"/>
                  </a:lnTo>
                  <a:lnTo>
                    <a:pt x="43687" y="1914335"/>
                  </a:lnTo>
                  <a:lnTo>
                    <a:pt x="74484" y="1945132"/>
                  </a:lnTo>
                  <a:lnTo>
                    <a:pt x="111411" y="1968608"/>
                  </a:lnTo>
                  <a:lnTo>
                    <a:pt x="153275" y="1983568"/>
                  </a:lnTo>
                  <a:lnTo>
                    <a:pt x="198881" y="1988820"/>
                  </a:lnTo>
                  <a:lnTo>
                    <a:pt x="3920490" y="1988820"/>
                  </a:lnTo>
                  <a:lnTo>
                    <a:pt x="3966096" y="1983568"/>
                  </a:lnTo>
                  <a:lnTo>
                    <a:pt x="4007960" y="1968608"/>
                  </a:lnTo>
                  <a:lnTo>
                    <a:pt x="4044887" y="1945132"/>
                  </a:lnTo>
                  <a:lnTo>
                    <a:pt x="4075684" y="1914335"/>
                  </a:lnTo>
                  <a:lnTo>
                    <a:pt x="4099160" y="1877408"/>
                  </a:lnTo>
                  <a:lnTo>
                    <a:pt x="4114120" y="1835544"/>
                  </a:lnTo>
                  <a:lnTo>
                    <a:pt x="4119371" y="1789938"/>
                  </a:lnTo>
                  <a:lnTo>
                    <a:pt x="4119371" y="198882"/>
                  </a:lnTo>
                  <a:lnTo>
                    <a:pt x="4114120" y="153275"/>
                  </a:lnTo>
                  <a:lnTo>
                    <a:pt x="4099160" y="111411"/>
                  </a:lnTo>
                  <a:lnTo>
                    <a:pt x="4075684" y="74484"/>
                  </a:lnTo>
                  <a:lnTo>
                    <a:pt x="4044887" y="43687"/>
                  </a:lnTo>
                  <a:lnTo>
                    <a:pt x="4007960" y="20211"/>
                  </a:lnTo>
                  <a:lnTo>
                    <a:pt x="3966096" y="5251"/>
                  </a:lnTo>
                  <a:lnTo>
                    <a:pt x="392049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80431" y="1828799"/>
              <a:ext cx="4119879" cy="1988820"/>
            </a:xfrm>
            <a:custGeom>
              <a:avLst/>
              <a:gdLst/>
              <a:ahLst/>
              <a:cxnLst/>
              <a:rect l="l" t="t" r="r" b="b"/>
              <a:pathLst>
                <a:path w="4119879" h="1988820">
                  <a:moveTo>
                    <a:pt x="0" y="198882"/>
                  </a:moveTo>
                  <a:lnTo>
                    <a:pt x="5251" y="153275"/>
                  </a:lnTo>
                  <a:lnTo>
                    <a:pt x="20211" y="111411"/>
                  </a:lnTo>
                  <a:lnTo>
                    <a:pt x="43687" y="74484"/>
                  </a:lnTo>
                  <a:lnTo>
                    <a:pt x="74484" y="43687"/>
                  </a:lnTo>
                  <a:lnTo>
                    <a:pt x="111411" y="20211"/>
                  </a:lnTo>
                  <a:lnTo>
                    <a:pt x="153275" y="5251"/>
                  </a:lnTo>
                  <a:lnTo>
                    <a:pt x="198881" y="0"/>
                  </a:lnTo>
                  <a:lnTo>
                    <a:pt x="3920490" y="0"/>
                  </a:lnTo>
                  <a:lnTo>
                    <a:pt x="3966096" y="5251"/>
                  </a:lnTo>
                  <a:lnTo>
                    <a:pt x="4007960" y="20211"/>
                  </a:lnTo>
                  <a:lnTo>
                    <a:pt x="4044887" y="43687"/>
                  </a:lnTo>
                  <a:lnTo>
                    <a:pt x="4075684" y="74484"/>
                  </a:lnTo>
                  <a:lnTo>
                    <a:pt x="4099160" y="111411"/>
                  </a:lnTo>
                  <a:lnTo>
                    <a:pt x="4114120" y="153275"/>
                  </a:lnTo>
                  <a:lnTo>
                    <a:pt x="4119371" y="198882"/>
                  </a:lnTo>
                  <a:lnTo>
                    <a:pt x="4119371" y="1789938"/>
                  </a:lnTo>
                  <a:lnTo>
                    <a:pt x="4114120" y="1835544"/>
                  </a:lnTo>
                  <a:lnTo>
                    <a:pt x="4099160" y="1877408"/>
                  </a:lnTo>
                  <a:lnTo>
                    <a:pt x="4075684" y="1914335"/>
                  </a:lnTo>
                  <a:lnTo>
                    <a:pt x="4044887" y="1945132"/>
                  </a:lnTo>
                  <a:lnTo>
                    <a:pt x="4007960" y="1968608"/>
                  </a:lnTo>
                  <a:lnTo>
                    <a:pt x="3966096" y="1983568"/>
                  </a:lnTo>
                  <a:lnTo>
                    <a:pt x="3920490" y="1988820"/>
                  </a:lnTo>
                  <a:lnTo>
                    <a:pt x="198881" y="1988820"/>
                  </a:lnTo>
                  <a:lnTo>
                    <a:pt x="153275" y="1983568"/>
                  </a:lnTo>
                  <a:lnTo>
                    <a:pt x="111411" y="1968608"/>
                  </a:lnTo>
                  <a:lnTo>
                    <a:pt x="74484" y="1945132"/>
                  </a:lnTo>
                  <a:lnTo>
                    <a:pt x="43687" y="1914335"/>
                  </a:lnTo>
                  <a:lnTo>
                    <a:pt x="20211" y="1877408"/>
                  </a:lnTo>
                  <a:lnTo>
                    <a:pt x="5251" y="1835544"/>
                  </a:lnTo>
                  <a:lnTo>
                    <a:pt x="0" y="1789938"/>
                  </a:lnTo>
                  <a:lnTo>
                    <a:pt x="0" y="198882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611238" y="2133600"/>
            <a:ext cx="4409367" cy="1683152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32485" algn="just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Face au «statut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attribué»: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–S’assurer que votre équipe de négociateurs a  suffisamment d’anciens; de hauts responsables  pour convaincre de </a:t>
            </a:r>
            <a:r>
              <a:rPr sz="1600" spc="-5" dirty="0" err="1">
                <a:latin typeface="Times New Roman"/>
                <a:cs typeface="Times New Roman"/>
              </a:rPr>
              <a:t>votre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estime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–Respecter la position de </a:t>
            </a:r>
            <a:r>
              <a:rPr sz="1600" spc="-5" dirty="0" err="1">
                <a:latin typeface="Times New Roman"/>
                <a:cs typeface="Times New Roman"/>
              </a:rPr>
              <a:t>vos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interlocuteurs</a:t>
            </a:r>
            <a:r>
              <a:rPr lang="fr-FR" sz="1600" spc="-5" dirty="0">
                <a:latin typeface="Times New Roman"/>
                <a:cs typeface="Times New Roman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 même si vous estimez que </a:t>
            </a:r>
            <a:r>
              <a:rPr sz="1600" spc="-5" dirty="0" err="1">
                <a:latin typeface="Times New Roman"/>
                <a:cs typeface="Times New Roman"/>
              </a:rPr>
              <a:t>leur</a:t>
            </a:r>
            <a:r>
              <a:rPr lang="fr-FR" sz="1600" spc="-5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connaissances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sont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limitées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–Utiliser le titre qui indique </a:t>
            </a:r>
            <a:r>
              <a:rPr sz="1600" dirty="0" err="1">
                <a:latin typeface="Times New Roman"/>
                <a:cs typeface="Times New Roman"/>
              </a:rPr>
              <a:t>votre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influence</a:t>
            </a:r>
            <a:r>
              <a:rPr lang="fr-FR" sz="1600" spc="-5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02889" y="4256662"/>
            <a:ext cx="55130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Lorsque vous dirigez ou lorsque vous </a:t>
            </a:r>
            <a:r>
              <a:rPr sz="2000" spc="-5" dirty="0">
                <a:latin typeface="Times New Roman"/>
                <a:cs typeface="Times New Roman"/>
              </a:rPr>
              <a:t>êtes </a:t>
            </a:r>
            <a:r>
              <a:rPr sz="2000" dirty="0">
                <a:latin typeface="Times New Roman"/>
                <a:cs typeface="Times New Roman"/>
              </a:rPr>
              <a:t>dirigés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par: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66794" y="4873756"/>
            <a:ext cx="5332736" cy="1890395"/>
            <a:chOff x="0" y="4873753"/>
            <a:chExt cx="4875530" cy="1890395"/>
          </a:xfrm>
        </p:grpSpPr>
        <p:sp>
          <p:nvSpPr>
            <p:cNvPr id="26" name="object 26"/>
            <p:cNvSpPr/>
            <p:nvPr/>
          </p:nvSpPr>
          <p:spPr>
            <a:xfrm>
              <a:off x="0" y="4873753"/>
              <a:ext cx="4840986" cy="18798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960" y="4966716"/>
              <a:ext cx="4810125" cy="1792605"/>
            </a:xfrm>
            <a:custGeom>
              <a:avLst/>
              <a:gdLst/>
              <a:ahLst/>
              <a:cxnLst/>
              <a:rect l="l" t="t" r="r" b="b"/>
              <a:pathLst>
                <a:path w="4810125" h="1792604">
                  <a:moveTo>
                    <a:pt x="4630547" y="0"/>
                  </a:moveTo>
                  <a:lnTo>
                    <a:pt x="179222" y="0"/>
                  </a:lnTo>
                  <a:lnTo>
                    <a:pt x="131577" y="6403"/>
                  </a:lnTo>
                  <a:lnTo>
                    <a:pt x="88764" y="24473"/>
                  </a:lnTo>
                  <a:lnTo>
                    <a:pt x="52492" y="52498"/>
                  </a:lnTo>
                  <a:lnTo>
                    <a:pt x="24468" y="88768"/>
                  </a:lnTo>
                  <a:lnTo>
                    <a:pt x="6401" y="131571"/>
                  </a:lnTo>
                  <a:lnTo>
                    <a:pt x="0" y="179196"/>
                  </a:lnTo>
                  <a:lnTo>
                    <a:pt x="0" y="1613001"/>
                  </a:lnTo>
                  <a:lnTo>
                    <a:pt x="6401" y="1660646"/>
                  </a:lnTo>
                  <a:lnTo>
                    <a:pt x="24468" y="1703459"/>
                  </a:lnTo>
                  <a:lnTo>
                    <a:pt x="52492" y="1739731"/>
                  </a:lnTo>
                  <a:lnTo>
                    <a:pt x="88764" y="1767755"/>
                  </a:lnTo>
                  <a:lnTo>
                    <a:pt x="131577" y="1785822"/>
                  </a:lnTo>
                  <a:lnTo>
                    <a:pt x="179222" y="1792223"/>
                  </a:lnTo>
                  <a:lnTo>
                    <a:pt x="4630547" y="1792223"/>
                  </a:lnTo>
                  <a:lnTo>
                    <a:pt x="4678172" y="1785822"/>
                  </a:lnTo>
                  <a:lnTo>
                    <a:pt x="4720975" y="1767755"/>
                  </a:lnTo>
                  <a:lnTo>
                    <a:pt x="4757245" y="1739731"/>
                  </a:lnTo>
                  <a:lnTo>
                    <a:pt x="4785270" y="1703459"/>
                  </a:lnTo>
                  <a:lnTo>
                    <a:pt x="4803340" y="1660646"/>
                  </a:lnTo>
                  <a:lnTo>
                    <a:pt x="4809744" y="1613001"/>
                  </a:lnTo>
                  <a:lnTo>
                    <a:pt x="4809744" y="179196"/>
                  </a:lnTo>
                  <a:lnTo>
                    <a:pt x="4803340" y="131571"/>
                  </a:lnTo>
                  <a:lnTo>
                    <a:pt x="4785270" y="88768"/>
                  </a:lnTo>
                  <a:lnTo>
                    <a:pt x="4757245" y="52498"/>
                  </a:lnTo>
                  <a:lnTo>
                    <a:pt x="4720975" y="24473"/>
                  </a:lnTo>
                  <a:lnTo>
                    <a:pt x="4678172" y="6403"/>
                  </a:lnTo>
                  <a:lnTo>
                    <a:pt x="463054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960" y="4966716"/>
              <a:ext cx="4810125" cy="1792605"/>
            </a:xfrm>
            <a:custGeom>
              <a:avLst/>
              <a:gdLst/>
              <a:ahLst/>
              <a:cxnLst/>
              <a:rect l="l" t="t" r="r" b="b"/>
              <a:pathLst>
                <a:path w="4810125" h="1792604">
                  <a:moveTo>
                    <a:pt x="0" y="179196"/>
                  </a:moveTo>
                  <a:lnTo>
                    <a:pt x="6401" y="131571"/>
                  </a:lnTo>
                  <a:lnTo>
                    <a:pt x="24468" y="88768"/>
                  </a:lnTo>
                  <a:lnTo>
                    <a:pt x="52492" y="52498"/>
                  </a:lnTo>
                  <a:lnTo>
                    <a:pt x="88764" y="24473"/>
                  </a:lnTo>
                  <a:lnTo>
                    <a:pt x="131577" y="6403"/>
                  </a:lnTo>
                  <a:lnTo>
                    <a:pt x="179222" y="0"/>
                  </a:lnTo>
                  <a:lnTo>
                    <a:pt x="4630547" y="0"/>
                  </a:lnTo>
                  <a:lnTo>
                    <a:pt x="4678172" y="6403"/>
                  </a:lnTo>
                  <a:lnTo>
                    <a:pt x="4720975" y="24473"/>
                  </a:lnTo>
                  <a:lnTo>
                    <a:pt x="4757245" y="52498"/>
                  </a:lnTo>
                  <a:lnTo>
                    <a:pt x="4785270" y="88768"/>
                  </a:lnTo>
                  <a:lnTo>
                    <a:pt x="4803340" y="131571"/>
                  </a:lnTo>
                  <a:lnTo>
                    <a:pt x="4809744" y="179196"/>
                  </a:lnTo>
                  <a:lnTo>
                    <a:pt x="4809744" y="1613001"/>
                  </a:lnTo>
                  <a:lnTo>
                    <a:pt x="4803340" y="1660646"/>
                  </a:lnTo>
                  <a:lnTo>
                    <a:pt x="4785270" y="1703459"/>
                  </a:lnTo>
                  <a:lnTo>
                    <a:pt x="4757245" y="1739731"/>
                  </a:lnTo>
                  <a:lnTo>
                    <a:pt x="4720975" y="1767755"/>
                  </a:lnTo>
                  <a:lnTo>
                    <a:pt x="4678172" y="1785822"/>
                  </a:lnTo>
                  <a:lnTo>
                    <a:pt x="4630547" y="1792223"/>
                  </a:lnTo>
                  <a:lnTo>
                    <a:pt x="179222" y="1792223"/>
                  </a:lnTo>
                  <a:lnTo>
                    <a:pt x="131577" y="1785822"/>
                  </a:lnTo>
                  <a:lnTo>
                    <a:pt x="88764" y="1767755"/>
                  </a:lnTo>
                  <a:lnTo>
                    <a:pt x="52492" y="1739731"/>
                  </a:lnTo>
                  <a:lnTo>
                    <a:pt x="24468" y="1703459"/>
                  </a:lnTo>
                  <a:lnTo>
                    <a:pt x="6401" y="1660646"/>
                  </a:lnTo>
                  <a:lnTo>
                    <a:pt x="0" y="1613001"/>
                  </a:lnTo>
                  <a:lnTo>
                    <a:pt x="0" y="179196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171394" y="4899812"/>
            <a:ext cx="5122472" cy="176522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440815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Les «statut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acquis»: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respect à l’égard du manager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est</a:t>
            </a:r>
            <a:r>
              <a:rPr sz="1600" spc="-5" dirty="0">
                <a:latin typeface="Times New Roman"/>
                <a:cs typeface="Times New Roman"/>
              </a:rPr>
              <a:t> basé sur ses  connaissances et </a:t>
            </a:r>
            <a:r>
              <a:rPr sz="1600" spc="-5" dirty="0" err="1">
                <a:latin typeface="Times New Roman"/>
                <a:cs typeface="Times New Roman"/>
              </a:rPr>
              <a:t>compétences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–Les performances dictent les </a:t>
            </a:r>
            <a:r>
              <a:rPr sz="1600" spc="-5" dirty="0" err="1">
                <a:latin typeface="Times New Roman"/>
                <a:cs typeface="Times New Roman"/>
              </a:rPr>
              <a:t>comportements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–Les décisions sont contestées lors de la mise </a:t>
            </a:r>
            <a:r>
              <a:rPr sz="1600" spc="-5" dirty="0" err="1">
                <a:latin typeface="Times New Roman"/>
                <a:cs typeface="Times New Roman"/>
              </a:rPr>
              <a:t>en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 err="1">
                <a:latin typeface="Times New Roman"/>
                <a:cs typeface="Times New Roman"/>
              </a:rPr>
              <a:t>œuvre</a:t>
            </a:r>
            <a:r>
              <a:rPr lang="fr-FR"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effective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789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- </a:t>
            </a:r>
            <a:r>
              <a:rPr sz="1600" spc="-5" dirty="0">
                <a:latin typeface="Times New Roman"/>
                <a:cs typeface="Times New Roman"/>
              </a:rPr>
              <a:t>Les  critiques  sont  de  nature  techniques  et</a:t>
            </a:r>
            <a:r>
              <a:rPr lang="fr-FR" sz="1600" spc="-5" dirty="0">
                <a:latin typeface="Times New Roman"/>
                <a:cs typeface="Times New Roman"/>
              </a:rPr>
              <a:t> fonctionnelles.</a:t>
            </a:r>
          </a:p>
        </p:txBody>
      </p:sp>
      <p:grpSp>
        <p:nvGrpSpPr>
          <p:cNvPr id="31" name="object 31"/>
          <p:cNvGrpSpPr/>
          <p:nvPr/>
        </p:nvGrpSpPr>
        <p:grpSpPr>
          <a:xfrm>
            <a:off x="6437375" y="4849372"/>
            <a:ext cx="4704717" cy="1941830"/>
            <a:chOff x="4913376" y="4849372"/>
            <a:chExt cx="4091940" cy="1941830"/>
          </a:xfrm>
        </p:grpSpPr>
        <p:sp>
          <p:nvSpPr>
            <p:cNvPr id="32" name="object 32"/>
            <p:cNvSpPr/>
            <p:nvPr/>
          </p:nvSpPr>
          <p:spPr>
            <a:xfrm>
              <a:off x="4913376" y="4849372"/>
              <a:ext cx="4057650" cy="19316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29200" y="4940807"/>
              <a:ext cx="3971925" cy="1845945"/>
            </a:xfrm>
            <a:custGeom>
              <a:avLst/>
              <a:gdLst/>
              <a:ahLst/>
              <a:cxnLst/>
              <a:rect l="l" t="t" r="r" b="b"/>
              <a:pathLst>
                <a:path w="3971925" h="1845945">
                  <a:moveTo>
                    <a:pt x="3787013" y="0"/>
                  </a:moveTo>
                  <a:lnTo>
                    <a:pt x="184530" y="0"/>
                  </a:lnTo>
                  <a:lnTo>
                    <a:pt x="135496" y="6595"/>
                  </a:lnTo>
                  <a:lnTo>
                    <a:pt x="91421" y="25207"/>
                  </a:lnTo>
                  <a:lnTo>
                    <a:pt x="54070" y="54070"/>
                  </a:lnTo>
                  <a:lnTo>
                    <a:pt x="25207" y="91421"/>
                  </a:lnTo>
                  <a:lnTo>
                    <a:pt x="6595" y="135496"/>
                  </a:lnTo>
                  <a:lnTo>
                    <a:pt x="0" y="184531"/>
                  </a:lnTo>
                  <a:lnTo>
                    <a:pt x="0" y="1661007"/>
                  </a:lnTo>
                  <a:lnTo>
                    <a:pt x="6595" y="1710070"/>
                  </a:lnTo>
                  <a:lnTo>
                    <a:pt x="25207" y="1754157"/>
                  </a:lnTo>
                  <a:lnTo>
                    <a:pt x="54070" y="1791509"/>
                  </a:lnTo>
                  <a:lnTo>
                    <a:pt x="91421" y="1820367"/>
                  </a:lnTo>
                  <a:lnTo>
                    <a:pt x="135496" y="1838971"/>
                  </a:lnTo>
                  <a:lnTo>
                    <a:pt x="184530" y="1845564"/>
                  </a:lnTo>
                  <a:lnTo>
                    <a:pt x="3787013" y="1845564"/>
                  </a:lnTo>
                  <a:lnTo>
                    <a:pt x="3836047" y="1838971"/>
                  </a:lnTo>
                  <a:lnTo>
                    <a:pt x="3880122" y="1820367"/>
                  </a:lnTo>
                  <a:lnTo>
                    <a:pt x="3917473" y="1791509"/>
                  </a:lnTo>
                  <a:lnTo>
                    <a:pt x="3946336" y="1754157"/>
                  </a:lnTo>
                  <a:lnTo>
                    <a:pt x="3964948" y="1710070"/>
                  </a:lnTo>
                  <a:lnTo>
                    <a:pt x="3971544" y="1661007"/>
                  </a:lnTo>
                  <a:lnTo>
                    <a:pt x="3971544" y="184531"/>
                  </a:lnTo>
                  <a:lnTo>
                    <a:pt x="3964948" y="135496"/>
                  </a:lnTo>
                  <a:lnTo>
                    <a:pt x="3946336" y="91421"/>
                  </a:lnTo>
                  <a:lnTo>
                    <a:pt x="3917473" y="54070"/>
                  </a:lnTo>
                  <a:lnTo>
                    <a:pt x="3880122" y="25207"/>
                  </a:lnTo>
                  <a:lnTo>
                    <a:pt x="3836047" y="6595"/>
                  </a:lnTo>
                  <a:lnTo>
                    <a:pt x="378701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29200" y="4940807"/>
              <a:ext cx="3971925" cy="1845945"/>
            </a:xfrm>
            <a:custGeom>
              <a:avLst/>
              <a:gdLst/>
              <a:ahLst/>
              <a:cxnLst/>
              <a:rect l="l" t="t" r="r" b="b"/>
              <a:pathLst>
                <a:path w="3971925" h="1845945">
                  <a:moveTo>
                    <a:pt x="0" y="184531"/>
                  </a:moveTo>
                  <a:lnTo>
                    <a:pt x="6595" y="135496"/>
                  </a:lnTo>
                  <a:lnTo>
                    <a:pt x="25207" y="91421"/>
                  </a:lnTo>
                  <a:lnTo>
                    <a:pt x="54070" y="54070"/>
                  </a:lnTo>
                  <a:lnTo>
                    <a:pt x="91421" y="25207"/>
                  </a:lnTo>
                  <a:lnTo>
                    <a:pt x="135496" y="6595"/>
                  </a:lnTo>
                  <a:lnTo>
                    <a:pt x="184530" y="0"/>
                  </a:lnTo>
                  <a:lnTo>
                    <a:pt x="3787013" y="0"/>
                  </a:lnTo>
                  <a:lnTo>
                    <a:pt x="3836047" y="6595"/>
                  </a:lnTo>
                  <a:lnTo>
                    <a:pt x="3880122" y="25207"/>
                  </a:lnTo>
                  <a:lnTo>
                    <a:pt x="3917473" y="54070"/>
                  </a:lnTo>
                  <a:lnTo>
                    <a:pt x="3946336" y="91421"/>
                  </a:lnTo>
                  <a:lnTo>
                    <a:pt x="3964948" y="135496"/>
                  </a:lnTo>
                  <a:lnTo>
                    <a:pt x="3971544" y="184531"/>
                  </a:lnTo>
                  <a:lnTo>
                    <a:pt x="3971544" y="1661007"/>
                  </a:lnTo>
                  <a:lnTo>
                    <a:pt x="3964948" y="1710070"/>
                  </a:lnTo>
                  <a:lnTo>
                    <a:pt x="3946336" y="1754157"/>
                  </a:lnTo>
                  <a:lnTo>
                    <a:pt x="3917473" y="1791509"/>
                  </a:lnTo>
                  <a:lnTo>
                    <a:pt x="3880122" y="1820367"/>
                  </a:lnTo>
                  <a:lnTo>
                    <a:pt x="3836047" y="1838971"/>
                  </a:lnTo>
                  <a:lnTo>
                    <a:pt x="3787013" y="1845564"/>
                  </a:lnTo>
                  <a:lnTo>
                    <a:pt x="184530" y="1845564"/>
                  </a:lnTo>
                  <a:lnTo>
                    <a:pt x="135496" y="1838971"/>
                  </a:lnTo>
                  <a:lnTo>
                    <a:pt x="91421" y="1820367"/>
                  </a:lnTo>
                  <a:lnTo>
                    <a:pt x="54070" y="1791509"/>
                  </a:lnTo>
                  <a:lnTo>
                    <a:pt x="25207" y="1754157"/>
                  </a:lnTo>
                  <a:lnTo>
                    <a:pt x="6595" y="1710070"/>
                  </a:lnTo>
                  <a:lnTo>
                    <a:pt x="0" y="1661007"/>
                  </a:lnTo>
                  <a:lnTo>
                    <a:pt x="0" y="184531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656326" y="5012588"/>
            <a:ext cx="4364279" cy="181908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979805">
              <a:spcBef>
                <a:spcPts val="484"/>
              </a:spcBef>
            </a:pPr>
            <a:r>
              <a:rPr sz="1600" b="1" spc="-5" dirty="0">
                <a:latin typeface="Times New Roman"/>
                <a:cs typeface="Times New Roman"/>
              </a:rPr>
              <a:t>Les «statut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attribué»</a:t>
            </a: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sz="1600" spc="-5" dirty="0">
                <a:latin typeface="Times New Roman"/>
                <a:cs typeface="Times New Roman"/>
              </a:rPr>
              <a:t>–Le respect </a:t>
            </a:r>
            <a:r>
              <a:rPr lang="fr-FR" sz="1600" spc="-5" dirty="0">
                <a:latin typeface="Times New Roman"/>
                <a:cs typeface="Times New Roman"/>
              </a:rPr>
              <a:t>est basé sur l’ancienneté;</a:t>
            </a:r>
          </a:p>
          <a:p>
            <a:pPr marL="12700" marR="5080" algn="just">
              <a:lnSpc>
                <a:spcPts val="1660"/>
              </a:lnSpc>
              <a:spcBef>
                <a:spcPts val="95"/>
              </a:spcBef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</a:pPr>
            <a:r>
              <a:rPr lang="fr-FR" sz="1600" spc="-5" dirty="0">
                <a:latin typeface="Times New Roman"/>
                <a:cs typeface="Times New Roman"/>
              </a:rPr>
              <a:t>–Les rapports a</a:t>
            </a:r>
            <a:r>
              <a:rPr sz="1600" spc="-5" dirty="0" err="1">
                <a:latin typeface="Times New Roman"/>
                <a:cs typeface="Times New Roman"/>
              </a:rPr>
              <a:t>vec</a:t>
            </a:r>
            <a:r>
              <a:rPr sz="1600" spc="-5" dirty="0">
                <a:latin typeface="Times New Roman"/>
                <a:cs typeface="Times New Roman"/>
              </a:rPr>
              <a:t> les supérieurs dictent les  </a:t>
            </a:r>
            <a:r>
              <a:rPr sz="1600" spc="-5" dirty="0" err="1">
                <a:latin typeface="Times New Roman"/>
                <a:cs typeface="Times New Roman"/>
              </a:rPr>
              <a:t>comportements</a:t>
            </a:r>
            <a:r>
              <a:rPr lang="fr-FR" sz="1600" spc="-5" dirty="0">
                <a:latin typeface="Times New Roman"/>
                <a:cs typeface="Times New Roman"/>
              </a:rPr>
              <a:t>;</a:t>
            </a:r>
            <a:endParaRPr sz="1600" spc="-5" dirty="0">
              <a:latin typeface="Times New Roman"/>
              <a:cs typeface="Times New Roman"/>
            </a:endParaRPr>
          </a:p>
          <a:p>
            <a:pPr marL="12700" marR="5080" lvl="0" indent="0" algn="just" fontAlgn="auto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497205" algn="l"/>
                <a:tab pos="1352550" algn="l"/>
                <a:tab pos="1623695" algn="l"/>
                <a:tab pos="1995170" algn="l"/>
                <a:tab pos="3020060" algn="l"/>
              </a:tabLst>
              <a:defRPr/>
            </a:pPr>
            <a:r>
              <a:rPr sz="1600" spc="-5" dirty="0">
                <a:latin typeface="Times New Roman"/>
                <a:cs typeface="Times New Roman"/>
              </a:rPr>
              <a:t>–Les décisions sont contestées par </a:t>
            </a:r>
            <a:r>
              <a:rPr sz="1600" spc="-5" dirty="0" err="1">
                <a:latin typeface="Times New Roman"/>
                <a:cs typeface="Times New Roman"/>
              </a:rPr>
              <a:t>ceux</a:t>
            </a:r>
            <a:r>
              <a:rPr sz="1600" spc="-5" dirty="0">
                <a:latin typeface="Times New Roman"/>
                <a:cs typeface="Times New Roman"/>
              </a:rPr>
              <a:t> qui</a:t>
            </a:r>
            <a:r>
              <a:rPr lang="fr-FR" sz="1600" spc="-5" dirty="0">
                <a:latin typeface="Times New Roman"/>
                <a:cs typeface="Times New Roman"/>
              </a:rPr>
              <a:t> se situent au-dessus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dans la</a:t>
            </a:r>
            <a:r>
              <a:rPr kumimoji="0" lang="fr-FR" sz="16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lang="fr-FR" sz="16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hiérarchie.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algn="just">
              <a:spcBef>
                <a:spcPts val="355"/>
              </a:spcBef>
            </a:pP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3" name="object 3">
            <a:extLst>
              <a:ext uri="{FF2B5EF4-FFF2-40B4-BE49-F238E27FC236}">
                <a16:creationId xmlns:a16="http://schemas.microsoft.com/office/drawing/2014/main" xmlns="" id="{8C097800-A2F6-522D-E8D7-D8650C6C23B9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4" name="object 4">
              <a:extLst>
                <a:ext uri="{FF2B5EF4-FFF2-40B4-BE49-F238E27FC236}">
                  <a16:creationId xmlns:a16="http://schemas.microsoft.com/office/drawing/2014/main" xmlns="" id="{B267D7B9-CEFD-FE56-C1F2-31BDF9739187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5" name="object 5">
              <a:extLst>
                <a:ext uri="{FF2B5EF4-FFF2-40B4-BE49-F238E27FC236}">
                  <a16:creationId xmlns:a16="http://schemas.microsoft.com/office/drawing/2014/main" xmlns="" id="{8CC328DE-0458-8386-A062-D58A626CC04B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30" name="Espace réservé du numéro de diapositive 29">
            <a:extLst>
              <a:ext uri="{FF2B5EF4-FFF2-40B4-BE49-F238E27FC236}">
                <a16:creationId xmlns:a16="http://schemas.microsoft.com/office/drawing/2014/main" xmlns="" id="{BF1D8C6D-218D-50FD-00C5-0977DC27D87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26</a:t>
            </a:fld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066795" y="1447800"/>
            <a:ext cx="10363206" cy="33990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v"/>
              <a:tabLst>
                <a:tab pos="215900" algn="l"/>
              </a:tabLst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Quelques exemples:</a:t>
            </a: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1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54965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v"/>
              <a:tabLst>
                <a:tab pos="215900" algn="l"/>
              </a:tabLst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Communication verbale: le ton de la voix</a:t>
            </a:r>
          </a:p>
          <a:p>
            <a:pPr marL="354965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v"/>
              <a:tabLst>
                <a:tab pos="215900" algn="l"/>
              </a:tabLst>
              <a:defRPr/>
            </a:pPr>
            <a:endParaRPr kumimoji="0" lang="fr-FR" sz="1000" b="1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15265" marR="0" lvl="0" indent="-203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/>
              <a:buChar char=""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4" name="object 3">
            <a:extLst>
              <a:ext uri="{FF2B5EF4-FFF2-40B4-BE49-F238E27FC236}">
                <a16:creationId xmlns:a16="http://schemas.microsoft.com/office/drawing/2014/main" xmlns="" id="{32C169F3-8666-3427-6322-E801B3C2E31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5" name="object 4">
              <a:extLst>
                <a:ext uri="{FF2B5EF4-FFF2-40B4-BE49-F238E27FC236}">
                  <a16:creationId xmlns:a16="http://schemas.microsoft.com/office/drawing/2014/main" xmlns="" id="{D55D8448-1F2C-29E3-67E9-393AC4E9CDD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">
              <a:extLst>
                <a:ext uri="{FF2B5EF4-FFF2-40B4-BE49-F238E27FC236}">
                  <a16:creationId xmlns:a16="http://schemas.microsoft.com/office/drawing/2014/main" xmlns="" id="{28E8319D-3FB5-FF5F-D7B2-8CC1E18A60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FBF07987-81EA-FD30-D799-D733DEB0FE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2BFD1AD8-B5D1-9997-F7B2-E448B7BF6F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9738" y="104775"/>
            <a:ext cx="11312525" cy="1058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495" algn="ctr">
              <a:spcBef>
                <a:spcPts val="95"/>
              </a:spcBef>
            </a:pPr>
            <a:r>
              <a:rPr lang="fr-FR" spc="-15" dirty="0"/>
              <a:t>Les sentiments et les relations:</a:t>
            </a:r>
            <a:br>
              <a:rPr lang="fr-FR" spc="-15" dirty="0"/>
            </a:br>
            <a:r>
              <a:rPr lang="fr-FR" spc="-15" dirty="0"/>
              <a:t> Objectivité/Subjectivité « Culture affective »</a:t>
            </a:r>
            <a:endParaRPr spc="-20" dirty="0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EE579F10-1289-6CA1-55C6-27B5C279E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124889"/>
              </p:ext>
            </p:extLst>
          </p:nvPr>
        </p:nvGraphicFramePr>
        <p:xfrm>
          <a:off x="1600200" y="1905000"/>
          <a:ext cx="9144000" cy="153655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27529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Les américains </a:t>
                      </a:r>
                      <a:endParaRPr lang="fr-FR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 Suède, les Pays Bas et le Danemark</a:t>
                      </a:r>
                      <a:endParaRPr lang="fr-FR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les britanniques </a:t>
                      </a:r>
                      <a:endParaRPr lang="fr-FR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647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Ils expriment facilement leurs sentiments</a:t>
                      </a:r>
                      <a:endParaRPr lang="fr-FR" sz="1800" i="1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 est plutôt réservé face à un inconnu</a:t>
                      </a:r>
                      <a:endParaRPr lang="fr-FR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Ils recourent beaucoup à l’humour</a:t>
                      </a:r>
                      <a:endParaRPr lang="fr-FR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xmlns="" id="{4040227C-3541-6B51-A28F-661EB9252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18845"/>
              </p:ext>
            </p:extLst>
          </p:nvPr>
        </p:nvGraphicFramePr>
        <p:xfrm>
          <a:off x="1600200" y="4281226"/>
          <a:ext cx="9144000" cy="16999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8142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Les cultures neutres</a:t>
                      </a:r>
                      <a:endParaRPr lang="fr-FR" sz="18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Les cultures affectives</a:t>
                      </a:r>
                      <a:endParaRPr lang="fr-FR" sz="18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1824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fr-FR" sz="18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Le ton monotone et contrôlé est une marque de respect</a:t>
                      </a:r>
                    </a:p>
                    <a:p>
                      <a:pPr algn="just"/>
                      <a:r>
                        <a:rPr lang="fr-FR" sz="18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r>
                        <a:rPr lang="fr-FR" sz="180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8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Les tons aigus et graves dénotent un manque de sérieux</a:t>
                      </a:r>
                      <a:endParaRPr lang="fr-FR" sz="18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fr-FR" sz="18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Les exagérations «aigus et graves» est une marque d’intérêt</a:t>
                      </a:r>
                      <a:endParaRPr lang="fr-FR" sz="18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62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066795" y="1447800"/>
            <a:ext cx="10363206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v"/>
              <a:tabLst>
                <a:tab pos="215900" algn="l"/>
              </a:tabLst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Quelques exemples:</a:t>
            </a:r>
          </a:p>
          <a:p>
            <a:pPr marL="12065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tabLst>
                <a:tab pos="215900" algn="l"/>
              </a:tabLst>
              <a:defRPr/>
            </a:pPr>
            <a:endParaRPr kumimoji="0" lang="fr-FR" sz="2000" b="1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1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lang="fr-FR" sz="2000" spc="-5" dirty="0">
              <a:solidFill>
                <a:prstClr val="black"/>
              </a:solidFill>
              <a:latin typeface="Verdana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tabLst>
                <a:tab pos="215900" algn="l"/>
              </a:tabLst>
              <a:defRPr/>
            </a:pPr>
            <a:endParaRPr kumimoji="0" lang="fr-FR" sz="1000" b="1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15265" marR="0" lvl="0" indent="-203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Wingdings"/>
              <a:buChar char=""/>
              <a:tabLst>
                <a:tab pos="21590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>
                <a:tab pos="215900" algn="l"/>
              </a:tabLst>
              <a:defRPr/>
            </a:pPr>
            <a:endParaRPr kumimoji="0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4" name="object 3">
            <a:extLst>
              <a:ext uri="{FF2B5EF4-FFF2-40B4-BE49-F238E27FC236}">
                <a16:creationId xmlns:a16="http://schemas.microsoft.com/office/drawing/2014/main" xmlns="" id="{32C169F3-8666-3427-6322-E801B3C2E31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5" name="object 4">
              <a:extLst>
                <a:ext uri="{FF2B5EF4-FFF2-40B4-BE49-F238E27FC236}">
                  <a16:creationId xmlns:a16="http://schemas.microsoft.com/office/drawing/2014/main" xmlns="" id="{D55D8448-1F2C-29E3-67E9-393AC4E9CDD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object 5">
              <a:extLst>
                <a:ext uri="{FF2B5EF4-FFF2-40B4-BE49-F238E27FC236}">
                  <a16:creationId xmlns:a16="http://schemas.microsoft.com/office/drawing/2014/main" xmlns="" id="{28E8319D-3FB5-FF5F-D7B2-8CC1E18A605C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FBF07987-81EA-FD30-D799-D733DEB0FE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xmlns="" id="{2BFD1AD8-B5D1-9997-F7B2-E448B7BF6F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9738" y="104775"/>
            <a:ext cx="1131252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0495" algn="ctr">
              <a:spcBef>
                <a:spcPts val="95"/>
              </a:spcBef>
            </a:pPr>
            <a:r>
              <a:rPr lang="fr-FR" spc="-15" dirty="0"/>
              <a:t>La communication autre que verbale</a:t>
            </a:r>
            <a:endParaRPr spc="-20" dirty="0"/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xmlns="" id="{6C3642C7-0682-40A9-93C8-FD8E49A7A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46510"/>
              </p:ext>
            </p:extLst>
          </p:nvPr>
        </p:nvGraphicFramePr>
        <p:xfrm>
          <a:off x="1066794" y="2194560"/>
          <a:ext cx="10363206" cy="2682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576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7057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 contact visuel</a:t>
                      </a:r>
                      <a:endParaRPr lang="fr-FR" sz="20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 distance</a:t>
                      </a:r>
                      <a:endParaRPr lang="fr-FR" sz="20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 b="1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 toucher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66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–Regarder droit dans les yeux est une </a:t>
                      </a:r>
                      <a:r>
                        <a:rPr lang="fr-FR" sz="1800" b="1" i="1" u="sng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marque</a:t>
                      </a:r>
                      <a:r>
                        <a:rPr lang="fr-FR" sz="1800" i="1" u="sng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de respect </a:t>
                      </a: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pour les </a:t>
                      </a:r>
                      <a:r>
                        <a:rPr lang="fr-FR" sz="1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anglo-saxons. 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–Pour les </a:t>
                      </a:r>
                      <a:r>
                        <a:rPr lang="fr-FR" sz="1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asiatiques</a:t>
                      </a:r>
                      <a:r>
                        <a:rPr lang="fr-FR" sz="18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c’est un </a:t>
                      </a:r>
                      <a:r>
                        <a:rPr lang="fr-FR" sz="1800" b="1" i="1" u="sng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manque</a:t>
                      </a:r>
                      <a:r>
                        <a:rPr lang="fr-FR" sz="1800" i="1" u="sng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de respect</a:t>
                      </a: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notamment vis-à-vis des plus âgés.</a:t>
                      </a:r>
                      <a:endParaRPr lang="fr-FR" sz="18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Cet espace personnel doit être plus grand en </a:t>
                      </a:r>
                      <a:r>
                        <a:rPr lang="fr-FR" sz="1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Europe</a:t>
                      </a: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du Nord </a:t>
                      </a: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que près de la </a:t>
                      </a:r>
                      <a:r>
                        <a:rPr lang="fr-FR" sz="1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méditerranée</a:t>
                      </a:r>
                      <a:r>
                        <a:rPr lang="fr-FR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(Hall, 1960)</a:t>
                      </a:r>
                      <a:endParaRPr lang="fr-FR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fr-FR" sz="18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–En </a:t>
                      </a:r>
                      <a:r>
                        <a:rPr lang="fr-FR" sz="1800" b="1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France</a:t>
                      </a:r>
                      <a:r>
                        <a:rPr lang="fr-FR" sz="180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  <a:r>
                        <a:rPr lang="fr-FR" sz="18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les salutations se situent à un niveau très personnel et individuel « Poignée de  main et contact visuel à l’appui »</a:t>
                      </a:r>
                    </a:p>
                    <a:p>
                      <a:pPr algn="just"/>
                      <a:r>
                        <a:rPr lang="fr-FR" sz="18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–Aux </a:t>
                      </a:r>
                      <a:r>
                        <a:rPr lang="fr-FR" sz="1800" b="1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Etats-Unis</a:t>
                      </a:r>
                      <a:r>
                        <a:rPr lang="fr-FR" sz="180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une simple connaissance « serre dans ses bras en guise de salut»</a:t>
                      </a:r>
                      <a:endParaRPr lang="fr-FR" sz="1800" baseline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922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209800" y="2389632"/>
            <a:ext cx="7772400" cy="114300"/>
            <a:chOff x="685800" y="2389632"/>
            <a:chExt cx="7772400" cy="114300"/>
          </a:xfrm>
        </p:grpSpPr>
        <p:sp>
          <p:nvSpPr>
            <p:cNvPr id="4" name="object 4"/>
            <p:cNvSpPr/>
            <p:nvPr/>
          </p:nvSpPr>
          <p:spPr>
            <a:xfrm>
              <a:off x="685800" y="2394205"/>
              <a:ext cx="4803775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28800" y="3001008"/>
            <a:ext cx="8534400" cy="56977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200"/>
              </a:lnSpc>
              <a:spcBef>
                <a:spcPts val="100"/>
              </a:spcBef>
            </a:pPr>
            <a:r>
              <a:rPr lang="fr-FR" sz="3600" b="1" spc="-10" dirty="0"/>
              <a:t>Merci!</a:t>
            </a:r>
            <a:endParaRPr sz="3600" dirty="0"/>
          </a:p>
        </p:txBody>
      </p:sp>
      <p:pic>
        <p:nvPicPr>
          <p:cNvPr id="1026" name="Picture 2" descr="Ecole des Sciences de l'Information - eLearning">
            <a:extLst>
              <a:ext uri="{FF2B5EF4-FFF2-40B4-BE49-F238E27FC236}">
                <a16:creationId xmlns:a16="http://schemas.microsoft.com/office/drawing/2014/main" xmlns="" id="{B8661FE2-0E92-012D-F77D-DAA3AD6D0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34671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DE46475E-1E0B-1720-AD3B-A52562E3D82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30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384613"/>
            <a:ext cx="10972800" cy="49064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Management interculturel ? </a:t>
            </a:r>
          </a:p>
          <a:p>
            <a:pPr marL="1384300" lvl="2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connaître les valeur, us et pratiques des autres cultures</a:t>
            </a:r>
          </a:p>
          <a:p>
            <a:pPr marL="1384300" lvl="2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l’objectif: éviter les quiproquos (malentendus), les incompréhensions: </a:t>
            </a:r>
          </a:p>
          <a:p>
            <a:pPr marL="2298700" lvl="4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lors du premier contact avec des individus issus des autres cultures;</a:t>
            </a:r>
          </a:p>
          <a:p>
            <a:pPr marL="2298700" lvl="4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lorsque vous dirigez une équipe de différentes cultures;</a:t>
            </a:r>
          </a:p>
          <a:p>
            <a:pPr marL="2298700" lvl="4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lorsque vous êtes dirigés par un manager d’une culture autre. </a:t>
            </a:r>
          </a:p>
          <a:p>
            <a:pPr marL="12700">
              <a:spcBef>
                <a:spcPts val="100"/>
              </a:spcBef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9900" indent="-457200" algn="just"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le MI est basé sur plusieurs critères : </a:t>
            </a:r>
          </a:p>
          <a:p>
            <a:pPr marL="1384300" lvl="2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la notion de valeurs;</a:t>
            </a:r>
          </a:p>
          <a:p>
            <a:pPr marL="1384300" lvl="2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le temps;</a:t>
            </a:r>
          </a:p>
          <a:p>
            <a:pPr marL="1384300" lvl="2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le risque;</a:t>
            </a:r>
          </a:p>
          <a:p>
            <a:pPr marL="1384300" lvl="2" indent="-457200" algn="just">
              <a:spcBef>
                <a:spcPts val="1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</a:rPr>
              <a:t>la notion de distance:  l’indice d’attente et d’acceptation des inégalités par les gens situés en bas de la hiérarchie sociale.</a:t>
            </a:r>
          </a:p>
          <a:p>
            <a:pPr marL="927100" lvl="2">
              <a:spcBef>
                <a:spcPts val="100"/>
              </a:spcBef>
              <a:buClr>
                <a:schemeClr val="accent1"/>
              </a:buClr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983A66FE-26F5-712B-BB8A-889B3F14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47" y="104012"/>
            <a:ext cx="11313904" cy="523220"/>
          </a:xfrm>
        </p:spPr>
        <p:txBody>
          <a:bodyPr/>
          <a:lstStyle/>
          <a:p>
            <a:pPr algn="ctr"/>
            <a:r>
              <a:rPr lang="fr-FR" dirty="0"/>
              <a:t>Axe 1: le rôle de la culture</a:t>
            </a:r>
          </a:p>
        </p:txBody>
      </p:sp>
      <p:grpSp>
        <p:nvGrpSpPr>
          <p:cNvPr id="12" name="object 3">
            <a:extLst>
              <a:ext uri="{FF2B5EF4-FFF2-40B4-BE49-F238E27FC236}">
                <a16:creationId xmlns:a16="http://schemas.microsoft.com/office/drawing/2014/main" xmlns="" id="{55326C05-D49C-1CE9-5375-761C515F62BD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xmlns="" id="{5D97B608-5681-3D70-EE06-D6C30F71C440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xmlns="" id="{66D4EB9C-A4CA-F806-C494-A3A702DEDF40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7A47A89C-8467-4C7C-414E-50B3D434950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09854"/>
            <a:ext cx="1074420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  <a:tabLst>
                <a:tab pos="1413510" algn="l"/>
              </a:tabLst>
            </a:pPr>
            <a:r>
              <a:rPr lang="fr-FR" i="0" spc="-10" dirty="0"/>
              <a:t>Axe 1</a:t>
            </a:r>
            <a:r>
              <a:rPr i="0" spc="-15" dirty="0"/>
              <a:t>: le </a:t>
            </a:r>
            <a:r>
              <a:rPr lang="fr-FR" i="0" spc="-15" dirty="0"/>
              <a:t>rôle</a:t>
            </a:r>
            <a:r>
              <a:rPr i="0" spc="-15" dirty="0"/>
              <a:t> de </a:t>
            </a:r>
            <a:r>
              <a:rPr i="0" spc="-10" dirty="0"/>
              <a:t>la</a:t>
            </a:r>
            <a:r>
              <a:rPr i="0" spc="-70" dirty="0"/>
              <a:t> </a:t>
            </a:r>
            <a:r>
              <a:rPr i="0" spc="-15"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281450"/>
            <a:ext cx="10972800" cy="439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9615" marR="252095" lvl="0" indent="-36322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q"/>
              <a:tabLst>
                <a:tab pos="729615" algn="l"/>
              </a:tabLst>
              <a:defRPr/>
            </a:pPr>
            <a:r>
              <a:rPr kumimoji="0" lang="fr-FR" sz="2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E</a:t>
            </a:r>
            <a:r>
              <a:rPr kumimoji="0" sz="2400" b="1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xpliciter</a:t>
            </a:r>
            <a:r>
              <a:rPr kumimoji="0" sz="2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le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rôle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de la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culture</a:t>
            </a:r>
            <a:r>
              <a:rPr kumimoji="0" lang="fr-FR" sz="24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: démolir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deux </a:t>
            </a:r>
            <a:r>
              <a:rPr kumimoji="0" sz="2400" b="1" i="0" u="none" strike="noStrike" kern="1200" cap="none" spc="-1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mythes</a:t>
            </a:r>
            <a:r>
              <a:rPr kumimoji="0" sz="2400" b="1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709295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Ø"/>
              <a:tabLst>
                <a:tab pos="577850" algn="l"/>
              </a:tabLst>
              <a:defRPr/>
            </a:pP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M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 n°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1: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Mythe du village mondial</a:t>
            </a:r>
          </a:p>
          <a:p>
            <a:pPr marL="366395"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tabLst>
                <a:tab pos="577850" algn="l"/>
              </a:tabLst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1491615" lvl="2" indent="-210820" algn="just">
              <a:buClr>
                <a:srgbClr val="4472C4"/>
              </a:buClr>
              <a:buFont typeface="Wingdings"/>
              <a:buChar char=""/>
              <a:tabLst>
                <a:tab pos="57785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le monde devient de plus en plus petit </a:t>
            </a:r>
            <a:r>
              <a:rPr kumimoji="0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sous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l’effet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de la</a:t>
            </a:r>
            <a:r>
              <a:rPr kumimoji="0" sz="200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kumimoji="0" sz="2000" b="0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mondialisation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513205" lvl="2" indent="-232410" algn="just">
              <a:spcBef>
                <a:spcPts val="50"/>
              </a:spcBef>
              <a:buClr>
                <a:srgbClr val="4472C4"/>
              </a:buClr>
              <a:buFont typeface="Wingdings"/>
              <a:buChar char=""/>
              <a:tabLst>
                <a:tab pos="598170" algn="l"/>
                <a:tab pos="599440" algn="l"/>
              </a:tabLst>
              <a:defRPr/>
            </a:pP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Marshall Mcluhan parle de l’émergence </a:t>
            </a:r>
            <a:r>
              <a:rPr kumimoji="0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d’une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génération de</a:t>
            </a:r>
            <a:r>
              <a:rPr kumimoji="0" sz="2000" b="0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kumimoji="0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clones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36703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36703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65278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M n°2: Mythe de l’universalité du management </a:t>
            </a:r>
            <a:r>
              <a:rPr kumimoji="0" sz="2000" b="1" i="0" u="none" strike="noStrike" kern="1200" cap="none" spc="-9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rebuchet MS"/>
              </a:rPr>
              <a:t>«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les 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affaires 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sont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les </a:t>
            </a:r>
            <a:r>
              <a:rPr kumimoji="0" sz="20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affaires</a:t>
            </a:r>
            <a:r>
              <a:rPr kumimoji="0" sz="2000" b="1" i="0" u="none" strike="noStrike" kern="1200" cap="none" spc="-2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 </a:t>
            </a:r>
            <a:r>
              <a: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»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1644015" marR="518159" lvl="2" indent="-363220" algn="just">
              <a:buClr>
                <a:srgbClr val="44546A"/>
              </a:buClr>
              <a:buFont typeface="Wingdings"/>
              <a:buChar char=""/>
              <a:tabLst>
                <a:tab pos="729615" algn="l"/>
                <a:tab pos="7302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Ex: le TAYLORISME comme solution universelle à l’organisation du travail</a:t>
            </a:r>
          </a:p>
          <a:p>
            <a:pPr marL="1280795" marR="518159" lvl="2" algn="just">
              <a:buClr>
                <a:srgbClr val="44546A"/>
              </a:buClr>
              <a:tabLst>
                <a:tab pos="729615" algn="l"/>
                <a:tab pos="730250" algn="l"/>
              </a:tabLst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grpSp>
        <p:nvGrpSpPr>
          <p:cNvPr id="10" name="object 3">
            <a:extLst>
              <a:ext uri="{FF2B5EF4-FFF2-40B4-BE49-F238E27FC236}">
                <a16:creationId xmlns:a16="http://schemas.microsoft.com/office/drawing/2014/main" xmlns="" id="{12A2072C-1508-9FF3-0E1A-1F31B97D990F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1" name="object 4">
              <a:extLst>
                <a:ext uri="{FF2B5EF4-FFF2-40B4-BE49-F238E27FC236}">
                  <a16:creationId xmlns:a16="http://schemas.microsoft.com/office/drawing/2014/main" xmlns="" id="{5B683CF4-9C49-6240-7F7B-9A80F47F941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5">
              <a:extLst>
                <a:ext uri="{FF2B5EF4-FFF2-40B4-BE49-F238E27FC236}">
                  <a16:creationId xmlns:a16="http://schemas.microsoft.com/office/drawing/2014/main" xmlns="" id="{C03D8344-1B54-42AE-C921-2FB58C632A4E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57C7BFF-5A1B-D601-B81C-BF1937413C8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10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794" y="109854"/>
            <a:ext cx="10080006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  <a:tabLst>
                <a:tab pos="1413510" algn="l"/>
              </a:tabLst>
            </a:pPr>
            <a:r>
              <a:rPr lang="fr-FR" i="0" spc="-10" dirty="0"/>
              <a:t>Axe </a:t>
            </a:r>
            <a:r>
              <a:rPr lang="fr-FR" i="0" spc="-15" dirty="0"/>
              <a:t>2</a:t>
            </a:r>
            <a:r>
              <a:rPr i="0" spc="-15" dirty="0"/>
              <a:t>: le sens de </a:t>
            </a:r>
            <a:r>
              <a:rPr i="0" spc="-10" dirty="0"/>
              <a:t>la</a:t>
            </a:r>
            <a:r>
              <a:rPr i="0" spc="-70" dirty="0"/>
              <a:t> </a:t>
            </a:r>
            <a:r>
              <a:rPr i="0" spc="-15" dirty="0"/>
              <a:t>culture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279520"/>
            <a:ext cx="10972800" cy="41755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9615" marR="252095" indent="-363220" algn="just">
              <a:spcBef>
                <a:spcPts val="2005"/>
              </a:spcBef>
              <a:buClr>
                <a:srgbClr val="44546A"/>
              </a:buClr>
              <a:buFont typeface="Wingdings" panose="05000000000000000000" pitchFamily="2" charset="2"/>
              <a:buChar char="q"/>
              <a:tabLst>
                <a:tab pos="729615" algn="l"/>
              </a:tabLst>
              <a:defRPr/>
            </a:pPr>
            <a:r>
              <a:rPr lang="fr-FR" sz="2400" b="1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Au-delà des mythes : l</a:t>
            </a:r>
            <a:r>
              <a:rPr kumimoji="0" lang="fr-FR" sz="2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e choc culturel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709295" marR="252095" lvl="0" indent="-34290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Ø"/>
              <a:tabLst>
                <a:tab pos="729615" algn="l"/>
              </a:tabLst>
              <a:defRPr/>
            </a:pPr>
            <a:r>
              <a:rPr lang="fr-FR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U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n traumatisme généralisé qui survient au contact d’une culture différente, la personne étant soudain privée de ses repères de références</a:t>
            </a:r>
          </a:p>
          <a:p>
            <a:pPr marL="366395" marR="252095" lvl="0" indent="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6073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ð"/>
              <a:tabLst/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Les causes: </a:t>
            </a:r>
            <a:r>
              <a:rPr kumimoji="0" lang="fr-FR" sz="2000" b="0" i="0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difficulté à appréhender les divergences </a:t>
            </a: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de comportements, de valeurs….d’une autre culture</a:t>
            </a:r>
          </a:p>
          <a:p>
            <a:pPr marL="76073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ð"/>
              <a:tabLst/>
              <a:defRPr/>
            </a:pPr>
            <a:endParaRPr lang="fr-FR" sz="2000" spc="-5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41783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Comment amortir </a:t>
            </a:r>
            <a:r>
              <a:rPr kumimoji="0" lang="fr-FR" sz="2400" b="1" i="1" u="sng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l’effet du choc culturel</a:t>
            </a:r>
            <a:r>
              <a:rPr kumimoji="0" lang="fr-FR" sz="24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?</a:t>
            </a:r>
          </a:p>
          <a:p>
            <a:pPr marL="366395" marR="252095" lvl="0" indent="0" algn="l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>
                <a:tab pos="729615" algn="l"/>
              </a:tabLst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rlito"/>
            </a:endParaRPr>
          </a:p>
        </p:txBody>
      </p:sp>
      <p:grpSp>
        <p:nvGrpSpPr>
          <p:cNvPr id="10" name="object 3">
            <a:extLst>
              <a:ext uri="{FF2B5EF4-FFF2-40B4-BE49-F238E27FC236}">
                <a16:creationId xmlns:a16="http://schemas.microsoft.com/office/drawing/2014/main" xmlns="" id="{12A2072C-1508-9FF3-0E1A-1F31B97D990F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1" name="object 4">
              <a:extLst>
                <a:ext uri="{FF2B5EF4-FFF2-40B4-BE49-F238E27FC236}">
                  <a16:creationId xmlns:a16="http://schemas.microsoft.com/office/drawing/2014/main" xmlns="" id="{5B683CF4-9C49-6240-7F7B-9A80F47F9414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5">
              <a:extLst>
                <a:ext uri="{FF2B5EF4-FFF2-40B4-BE49-F238E27FC236}">
                  <a16:creationId xmlns:a16="http://schemas.microsoft.com/office/drawing/2014/main" xmlns="" id="{C03D8344-1B54-42AE-C921-2FB58C632A4E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14AE403-8E94-0971-B78E-FA2CB084E08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63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795" y="269494"/>
            <a:ext cx="10515606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sz="3600" i="0" spc="-5" dirty="0"/>
              <a:t>Le </a:t>
            </a:r>
            <a:r>
              <a:rPr sz="3600" i="0" dirty="0"/>
              <a:t>choc</a:t>
            </a:r>
            <a:r>
              <a:rPr sz="3600" i="0" spc="-105" dirty="0"/>
              <a:t> </a:t>
            </a:r>
            <a:r>
              <a:rPr sz="3600" i="0" spc="-5" dirty="0" err="1"/>
              <a:t>culturel</a:t>
            </a:r>
            <a:endParaRPr sz="3600" i="0"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371600"/>
            <a:ext cx="10744200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9615" marR="252095" lvl="0" indent="-363220" algn="just" defTabSz="914400" rtl="0" eaLnBrk="1" fontAlgn="auto" latinLnBrk="0" hangingPunct="1">
              <a:lnSpc>
                <a:spcPct val="100000"/>
              </a:lnSpc>
              <a:spcBef>
                <a:spcPts val="2005"/>
              </a:spcBef>
              <a:spcAft>
                <a:spcPts val="0"/>
              </a:spcAft>
              <a:buClr>
                <a:srgbClr val="44546A"/>
              </a:buClr>
              <a:buSzTx/>
              <a:buFont typeface="Wingdings" panose="05000000000000000000" pitchFamily="2" charset="2"/>
              <a:buChar char="q"/>
              <a:tabLst>
                <a:tab pos="729615" algn="l"/>
              </a:tabLst>
              <a:defRPr/>
            </a:pPr>
            <a:r>
              <a:rPr lang="fr-FR" sz="2400" b="1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A</a:t>
            </a:r>
            <a:r>
              <a:rPr kumimoji="0" lang="fr-FR" sz="2400" b="1" i="0" u="none" strike="noStrike" kern="1200" cap="none" spc="-1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mortir</a:t>
            </a:r>
            <a:r>
              <a:rPr kumimoji="0" lang="fr-FR" sz="24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Carlito"/>
              </a:rPr>
              <a:t> l’effet du choc culturel: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endParaRPr lang="fr-FR" sz="2000" spc="-5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342900" indent="-3429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sz="2000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Il faut</a:t>
            </a:r>
            <a:r>
              <a:rPr lang="fr-FR" sz="2000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:</a:t>
            </a:r>
          </a:p>
          <a:p>
            <a:pPr marL="1714500" lvl="3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se pencher sur soi-même, </a:t>
            </a:r>
            <a:r>
              <a:rPr sz="2400" i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découvrir sa propre culture</a:t>
            </a:r>
            <a:r>
              <a:rPr lang="fr-FR" sz="2400" i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fr-FR" sz="2400" b="1" i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(1)</a:t>
            </a:r>
            <a:r>
              <a:rPr lang="fr-FR" sz="2400"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;</a:t>
            </a:r>
          </a:p>
          <a:p>
            <a:pPr lvl="3" algn="ctr">
              <a:buClr>
                <a:schemeClr val="accent1"/>
              </a:buClr>
            </a:pPr>
            <a:endParaRPr lang="fr-FR" sz="2400" b="1" spc="-5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lvl="3" algn="ctr">
              <a:buClr>
                <a:schemeClr val="accent1"/>
              </a:buClr>
            </a:pPr>
            <a:r>
              <a:rPr lang="fr-FR" sz="2400"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ET</a:t>
            </a:r>
          </a:p>
          <a:p>
            <a:pPr lvl="3">
              <a:buClr>
                <a:schemeClr val="accent1"/>
              </a:buClr>
            </a:pPr>
            <a:endParaRPr lang="fr-FR" sz="2400" i="1" u="sng" spc="-5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1714500" lvl="3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sz="2400" spc="-5" dirty="0" err="1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en</a:t>
            </a:r>
            <a:r>
              <a:rPr sz="2400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sz="2400" i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imaginer l’effet sur autrui</a:t>
            </a:r>
            <a:r>
              <a:rPr lang="fr-FR" sz="2400" i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lang="fr-FR" sz="2400" b="1" i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(2)</a:t>
            </a:r>
            <a:endParaRPr sz="2400" b="1" i="1" spc="-5" dirty="0"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grpSp>
        <p:nvGrpSpPr>
          <p:cNvPr id="11" name="object 3">
            <a:extLst>
              <a:ext uri="{FF2B5EF4-FFF2-40B4-BE49-F238E27FC236}">
                <a16:creationId xmlns:a16="http://schemas.microsoft.com/office/drawing/2014/main" xmlns="" id="{5AEC4BD7-DC02-8995-B782-2915A531843A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12" name="object 4">
              <a:extLst>
                <a:ext uri="{FF2B5EF4-FFF2-40B4-BE49-F238E27FC236}">
                  <a16:creationId xmlns:a16="http://schemas.microsoft.com/office/drawing/2014/main" xmlns="" id="{68FB333C-E35C-AB68-5AA8-D484942F12DE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13" name="object 5">
              <a:extLst>
                <a:ext uri="{FF2B5EF4-FFF2-40B4-BE49-F238E27FC236}">
                  <a16:creationId xmlns:a16="http://schemas.microsoft.com/office/drawing/2014/main" xmlns="" id="{041B0CB3-34D1-84FE-D0E1-3126AD8E18C4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D764863-4AC9-A765-C384-39D010D45E1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397386"/>
            <a:ext cx="605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i="0" spc="-5" dirty="0">
                <a:latin typeface="Arial"/>
                <a:cs typeface="Arial"/>
              </a:rPr>
              <a:t>la </a:t>
            </a:r>
            <a:r>
              <a:rPr sz="3600" i="0" dirty="0">
                <a:latin typeface="Arial"/>
                <a:cs typeface="Arial"/>
              </a:rPr>
              <a:t>découverte </a:t>
            </a:r>
            <a:r>
              <a:rPr sz="3600" i="0" spc="-5" dirty="0">
                <a:latin typeface="Arial"/>
                <a:cs typeface="Arial"/>
              </a:rPr>
              <a:t>de la</a:t>
            </a:r>
            <a:r>
              <a:rPr sz="3600" i="0" spc="-55" dirty="0">
                <a:latin typeface="Arial"/>
                <a:cs typeface="Arial"/>
              </a:rPr>
              <a:t> </a:t>
            </a:r>
            <a:r>
              <a:rPr sz="3600" i="0" spc="-5" dirty="0">
                <a:latin typeface="Arial"/>
                <a:cs typeface="Arial"/>
              </a:rPr>
              <a:t>culture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9829" y="1530032"/>
            <a:ext cx="5414183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spcBef>
                <a:spcPts val="105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sz="2000" dirty="0">
                <a:latin typeface="Verdana"/>
                <a:cs typeface="Verdana"/>
              </a:rPr>
              <a:t>La culture </a:t>
            </a:r>
            <a:r>
              <a:rPr sz="2000" spc="-5" dirty="0" err="1">
                <a:latin typeface="Verdana"/>
                <a:cs typeface="Verdana"/>
              </a:rPr>
              <a:t>est</a:t>
            </a:r>
            <a:r>
              <a:rPr lang="fr-FR"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</a:rPr>
              <a:t>un</a:t>
            </a:r>
            <a:r>
              <a:rPr sz="2000" spc="-15" dirty="0">
                <a:latin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écran </a:t>
            </a:r>
            <a:r>
              <a:rPr sz="2000" dirty="0">
                <a:latin typeface="Verdana"/>
                <a:cs typeface="Verdana"/>
              </a:rPr>
              <a:t>à </a:t>
            </a:r>
            <a:r>
              <a:rPr sz="2000" spc="-15" dirty="0">
                <a:latin typeface="Verdana"/>
                <a:cs typeface="Verdana"/>
              </a:rPr>
              <a:t>travers </a:t>
            </a:r>
            <a:r>
              <a:rPr sz="2000" spc="-5" dirty="0" err="1">
                <a:latin typeface="Verdana"/>
                <a:cs typeface="Verdana"/>
              </a:rPr>
              <a:t>lequel</a:t>
            </a:r>
            <a:r>
              <a:rPr lang="fr-FR"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nous </a:t>
            </a:r>
            <a:r>
              <a:rPr sz="2000" spc="-5" dirty="0">
                <a:latin typeface="Verdana"/>
                <a:cs typeface="Verdana"/>
              </a:rPr>
              <a:t>regardons </a:t>
            </a:r>
            <a:r>
              <a:rPr sz="2000" spc="-10" dirty="0">
                <a:latin typeface="Verdana"/>
                <a:cs typeface="Verdana"/>
              </a:rPr>
              <a:t>les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autres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6794" y="2566669"/>
            <a:ext cx="5618782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spcBef>
                <a:spcPts val="105"/>
              </a:spcBef>
              <a:buClr>
                <a:schemeClr val="accent1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D’où une </a:t>
            </a:r>
            <a:r>
              <a:rPr sz="2000" spc="-5" dirty="0">
                <a:latin typeface="Verdana"/>
                <a:cs typeface="Verdana"/>
              </a:rPr>
              <a:t>tendance </a:t>
            </a:r>
            <a:r>
              <a:rPr sz="2000" dirty="0">
                <a:latin typeface="Verdana"/>
                <a:cs typeface="Verdana"/>
              </a:rPr>
              <a:t>à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hiérarchiser</a:t>
            </a:r>
            <a:r>
              <a:rPr lang="fr-FR" sz="200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les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culture</a:t>
            </a:r>
            <a:r>
              <a:rPr lang="fr-FR" sz="2000" dirty="0">
                <a:latin typeface="Verdana"/>
                <a:cs typeface="Verdana"/>
              </a:rPr>
              <a:t>s</a:t>
            </a:r>
          </a:p>
          <a:p>
            <a:pPr marL="354965" marR="424815" indent="-342900" algn="just">
              <a:tabLst>
                <a:tab pos="354965" algn="l"/>
              </a:tabLst>
            </a:pPr>
            <a:endParaRPr sz="20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086221" y="1981200"/>
            <a:ext cx="4872355" cy="3962400"/>
            <a:chOff x="3660584" y="1987232"/>
            <a:chExt cx="4872355" cy="4241800"/>
          </a:xfrm>
        </p:grpSpPr>
        <p:sp>
          <p:nvSpPr>
            <p:cNvPr id="6" name="object 6"/>
            <p:cNvSpPr/>
            <p:nvPr/>
          </p:nvSpPr>
          <p:spPr>
            <a:xfrm>
              <a:off x="3673601" y="2000250"/>
              <a:ext cx="4213860" cy="4215765"/>
            </a:xfrm>
            <a:custGeom>
              <a:avLst/>
              <a:gdLst/>
              <a:ahLst/>
              <a:cxnLst/>
              <a:rect l="l" t="t" r="r" b="b"/>
              <a:pathLst>
                <a:path w="4213859" h="4215765">
                  <a:moveTo>
                    <a:pt x="2106930" y="0"/>
                  </a:moveTo>
                  <a:lnTo>
                    <a:pt x="0" y="4215384"/>
                  </a:lnTo>
                  <a:lnTo>
                    <a:pt x="4213859" y="4215384"/>
                  </a:lnTo>
                  <a:lnTo>
                    <a:pt x="21069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73601" y="2000250"/>
              <a:ext cx="4213860" cy="4215765"/>
            </a:xfrm>
            <a:custGeom>
              <a:avLst/>
              <a:gdLst/>
              <a:ahLst/>
              <a:cxnLst/>
              <a:rect l="l" t="t" r="r" b="b"/>
              <a:pathLst>
                <a:path w="4213859" h="4215765">
                  <a:moveTo>
                    <a:pt x="0" y="4215384"/>
                  </a:moveTo>
                  <a:lnTo>
                    <a:pt x="2106930" y="0"/>
                  </a:lnTo>
                  <a:lnTo>
                    <a:pt x="4213859" y="4215384"/>
                  </a:lnTo>
                  <a:lnTo>
                    <a:pt x="0" y="421538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81293" y="2422398"/>
              <a:ext cx="2738755" cy="334010"/>
            </a:xfrm>
            <a:custGeom>
              <a:avLst/>
              <a:gdLst/>
              <a:ahLst/>
              <a:cxnLst/>
              <a:rect l="l" t="t" r="r" b="b"/>
              <a:pathLst>
                <a:path w="2738754" h="334010">
                  <a:moveTo>
                    <a:pt x="2683002" y="0"/>
                  </a:moveTo>
                  <a:lnTo>
                    <a:pt x="55625" y="0"/>
                  </a:lnTo>
                  <a:lnTo>
                    <a:pt x="33968" y="4369"/>
                  </a:lnTo>
                  <a:lnTo>
                    <a:pt x="16287" y="16287"/>
                  </a:lnTo>
                  <a:lnTo>
                    <a:pt x="4369" y="33968"/>
                  </a:lnTo>
                  <a:lnTo>
                    <a:pt x="0" y="55625"/>
                  </a:lnTo>
                  <a:lnTo>
                    <a:pt x="0" y="278129"/>
                  </a:lnTo>
                  <a:lnTo>
                    <a:pt x="4369" y="299787"/>
                  </a:lnTo>
                  <a:lnTo>
                    <a:pt x="16287" y="317468"/>
                  </a:lnTo>
                  <a:lnTo>
                    <a:pt x="33968" y="329386"/>
                  </a:lnTo>
                  <a:lnTo>
                    <a:pt x="55625" y="333755"/>
                  </a:lnTo>
                  <a:lnTo>
                    <a:pt x="2683002" y="333755"/>
                  </a:lnTo>
                  <a:lnTo>
                    <a:pt x="2704659" y="329386"/>
                  </a:lnTo>
                  <a:lnTo>
                    <a:pt x="2722340" y="317468"/>
                  </a:lnTo>
                  <a:lnTo>
                    <a:pt x="2734258" y="299787"/>
                  </a:lnTo>
                  <a:lnTo>
                    <a:pt x="2738628" y="278129"/>
                  </a:lnTo>
                  <a:lnTo>
                    <a:pt x="2738628" y="55625"/>
                  </a:lnTo>
                  <a:lnTo>
                    <a:pt x="2734258" y="33968"/>
                  </a:lnTo>
                  <a:lnTo>
                    <a:pt x="2722340" y="16287"/>
                  </a:lnTo>
                  <a:lnTo>
                    <a:pt x="2704659" y="4369"/>
                  </a:lnTo>
                  <a:lnTo>
                    <a:pt x="26830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81293" y="2422398"/>
              <a:ext cx="2738755" cy="334010"/>
            </a:xfrm>
            <a:custGeom>
              <a:avLst/>
              <a:gdLst/>
              <a:ahLst/>
              <a:cxnLst/>
              <a:rect l="l" t="t" r="r" b="b"/>
              <a:pathLst>
                <a:path w="2738754" h="334010">
                  <a:moveTo>
                    <a:pt x="0" y="55625"/>
                  </a:moveTo>
                  <a:lnTo>
                    <a:pt x="4369" y="33968"/>
                  </a:lnTo>
                  <a:lnTo>
                    <a:pt x="16287" y="16287"/>
                  </a:lnTo>
                  <a:lnTo>
                    <a:pt x="33968" y="4369"/>
                  </a:lnTo>
                  <a:lnTo>
                    <a:pt x="55625" y="0"/>
                  </a:lnTo>
                  <a:lnTo>
                    <a:pt x="2683002" y="0"/>
                  </a:lnTo>
                  <a:lnTo>
                    <a:pt x="2704659" y="4369"/>
                  </a:lnTo>
                  <a:lnTo>
                    <a:pt x="2722340" y="16287"/>
                  </a:lnTo>
                  <a:lnTo>
                    <a:pt x="2734258" y="33968"/>
                  </a:lnTo>
                  <a:lnTo>
                    <a:pt x="2738628" y="55625"/>
                  </a:lnTo>
                  <a:lnTo>
                    <a:pt x="2738628" y="278129"/>
                  </a:lnTo>
                  <a:lnTo>
                    <a:pt x="2734258" y="299787"/>
                  </a:lnTo>
                  <a:lnTo>
                    <a:pt x="2722340" y="317468"/>
                  </a:lnTo>
                  <a:lnTo>
                    <a:pt x="2704659" y="329386"/>
                  </a:lnTo>
                  <a:lnTo>
                    <a:pt x="2683002" y="333755"/>
                  </a:lnTo>
                  <a:lnTo>
                    <a:pt x="55625" y="333755"/>
                  </a:lnTo>
                  <a:lnTo>
                    <a:pt x="33968" y="329386"/>
                  </a:lnTo>
                  <a:lnTo>
                    <a:pt x="16287" y="317468"/>
                  </a:lnTo>
                  <a:lnTo>
                    <a:pt x="4369" y="299787"/>
                  </a:lnTo>
                  <a:lnTo>
                    <a:pt x="0" y="278129"/>
                  </a:lnTo>
                  <a:lnTo>
                    <a:pt x="0" y="55625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523919" y="2416809"/>
            <a:ext cx="2100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Civilisation</a:t>
            </a:r>
            <a:r>
              <a:rPr spc="-100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supérieure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206105" y="2804099"/>
            <a:ext cx="2766695" cy="358775"/>
            <a:chOff x="5780468" y="2804096"/>
            <a:chExt cx="2766695" cy="358775"/>
          </a:xfrm>
        </p:grpSpPr>
        <p:sp>
          <p:nvSpPr>
            <p:cNvPr id="12" name="object 12"/>
            <p:cNvSpPr/>
            <p:nvPr/>
          </p:nvSpPr>
          <p:spPr>
            <a:xfrm>
              <a:off x="5793485" y="2817113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2684780" y="0"/>
                  </a:moveTo>
                  <a:lnTo>
                    <a:pt x="55372" y="0"/>
                  </a:lnTo>
                  <a:lnTo>
                    <a:pt x="33807" y="4347"/>
                  </a:lnTo>
                  <a:lnTo>
                    <a:pt x="16208" y="16208"/>
                  </a:lnTo>
                  <a:lnTo>
                    <a:pt x="4347" y="33807"/>
                  </a:lnTo>
                  <a:lnTo>
                    <a:pt x="0" y="55372"/>
                  </a:lnTo>
                  <a:lnTo>
                    <a:pt x="0" y="276860"/>
                  </a:lnTo>
                  <a:lnTo>
                    <a:pt x="4347" y="298424"/>
                  </a:lnTo>
                  <a:lnTo>
                    <a:pt x="16208" y="316023"/>
                  </a:lnTo>
                  <a:lnTo>
                    <a:pt x="33807" y="327884"/>
                  </a:lnTo>
                  <a:lnTo>
                    <a:pt x="55372" y="332232"/>
                  </a:lnTo>
                  <a:lnTo>
                    <a:pt x="2684780" y="332232"/>
                  </a:lnTo>
                  <a:lnTo>
                    <a:pt x="2706344" y="327884"/>
                  </a:lnTo>
                  <a:lnTo>
                    <a:pt x="2723943" y="316023"/>
                  </a:lnTo>
                  <a:lnTo>
                    <a:pt x="2735804" y="298424"/>
                  </a:lnTo>
                  <a:lnTo>
                    <a:pt x="2740152" y="276860"/>
                  </a:lnTo>
                  <a:lnTo>
                    <a:pt x="2740152" y="55372"/>
                  </a:lnTo>
                  <a:lnTo>
                    <a:pt x="2735804" y="33807"/>
                  </a:lnTo>
                  <a:lnTo>
                    <a:pt x="2723943" y="16208"/>
                  </a:lnTo>
                  <a:lnTo>
                    <a:pt x="2706344" y="4347"/>
                  </a:lnTo>
                  <a:lnTo>
                    <a:pt x="26847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93485" y="2817113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0" y="55372"/>
                  </a:moveTo>
                  <a:lnTo>
                    <a:pt x="4347" y="33807"/>
                  </a:lnTo>
                  <a:lnTo>
                    <a:pt x="16208" y="16208"/>
                  </a:lnTo>
                  <a:lnTo>
                    <a:pt x="33807" y="4347"/>
                  </a:lnTo>
                  <a:lnTo>
                    <a:pt x="55372" y="0"/>
                  </a:lnTo>
                  <a:lnTo>
                    <a:pt x="2684780" y="0"/>
                  </a:lnTo>
                  <a:lnTo>
                    <a:pt x="2706344" y="4347"/>
                  </a:lnTo>
                  <a:lnTo>
                    <a:pt x="2723943" y="16208"/>
                  </a:lnTo>
                  <a:lnTo>
                    <a:pt x="2735804" y="33807"/>
                  </a:lnTo>
                  <a:lnTo>
                    <a:pt x="2740152" y="55372"/>
                  </a:lnTo>
                  <a:lnTo>
                    <a:pt x="2740152" y="276860"/>
                  </a:lnTo>
                  <a:lnTo>
                    <a:pt x="2735804" y="298424"/>
                  </a:lnTo>
                  <a:lnTo>
                    <a:pt x="2723943" y="316023"/>
                  </a:lnTo>
                  <a:lnTo>
                    <a:pt x="2706344" y="327884"/>
                  </a:lnTo>
                  <a:lnTo>
                    <a:pt x="2684780" y="332232"/>
                  </a:lnTo>
                  <a:lnTo>
                    <a:pt x="55372" y="332232"/>
                  </a:lnTo>
                  <a:lnTo>
                    <a:pt x="33807" y="327884"/>
                  </a:lnTo>
                  <a:lnTo>
                    <a:pt x="16208" y="316023"/>
                  </a:lnTo>
                  <a:lnTo>
                    <a:pt x="4347" y="298424"/>
                  </a:lnTo>
                  <a:lnTo>
                    <a:pt x="0" y="276860"/>
                  </a:lnTo>
                  <a:lnTo>
                    <a:pt x="0" y="5537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873490" y="2761234"/>
            <a:ext cx="1094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Civ</a:t>
            </a:r>
            <a:r>
              <a:rPr spc="5" dirty="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spc="5" dirty="0">
                <a:latin typeface="Times New Roman"/>
                <a:cs typeface="Times New Roman"/>
              </a:rPr>
              <a:t>i</a:t>
            </a:r>
            <a:r>
              <a:rPr spc="-5" dirty="0">
                <a:latin typeface="Times New Roman"/>
                <a:cs typeface="Times New Roman"/>
              </a:rPr>
              <a:t>sat</a:t>
            </a:r>
            <a:r>
              <a:rPr dirty="0">
                <a:latin typeface="Times New Roman"/>
                <a:cs typeface="Times New Roman"/>
              </a:rPr>
              <a:t>ion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8206105" y="3168335"/>
            <a:ext cx="2766695" cy="358775"/>
            <a:chOff x="5780468" y="3168332"/>
            <a:chExt cx="2766695" cy="358775"/>
          </a:xfrm>
        </p:grpSpPr>
        <p:sp>
          <p:nvSpPr>
            <p:cNvPr id="16" name="object 16"/>
            <p:cNvSpPr/>
            <p:nvPr/>
          </p:nvSpPr>
          <p:spPr>
            <a:xfrm>
              <a:off x="5793485" y="3181350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2684780" y="0"/>
                  </a:moveTo>
                  <a:lnTo>
                    <a:pt x="55372" y="0"/>
                  </a:lnTo>
                  <a:lnTo>
                    <a:pt x="33807" y="4347"/>
                  </a:lnTo>
                  <a:lnTo>
                    <a:pt x="16208" y="16208"/>
                  </a:lnTo>
                  <a:lnTo>
                    <a:pt x="4347" y="33807"/>
                  </a:lnTo>
                  <a:lnTo>
                    <a:pt x="0" y="55372"/>
                  </a:lnTo>
                  <a:lnTo>
                    <a:pt x="0" y="276860"/>
                  </a:lnTo>
                  <a:lnTo>
                    <a:pt x="4347" y="298424"/>
                  </a:lnTo>
                  <a:lnTo>
                    <a:pt x="16208" y="316023"/>
                  </a:lnTo>
                  <a:lnTo>
                    <a:pt x="33807" y="327884"/>
                  </a:lnTo>
                  <a:lnTo>
                    <a:pt x="55372" y="332232"/>
                  </a:lnTo>
                  <a:lnTo>
                    <a:pt x="2684780" y="332232"/>
                  </a:lnTo>
                  <a:lnTo>
                    <a:pt x="2706344" y="327884"/>
                  </a:lnTo>
                  <a:lnTo>
                    <a:pt x="2723943" y="316023"/>
                  </a:lnTo>
                  <a:lnTo>
                    <a:pt x="2735804" y="298424"/>
                  </a:lnTo>
                  <a:lnTo>
                    <a:pt x="2740152" y="276860"/>
                  </a:lnTo>
                  <a:lnTo>
                    <a:pt x="2740152" y="55372"/>
                  </a:lnTo>
                  <a:lnTo>
                    <a:pt x="2735804" y="33807"/>
                  </a:lnTo>
                  <a:lnTo>
                    <a:pt x="2723943" y="16208"/>
                  </a:lnTo>
                  <a:lnTo>
                    <a:pt x="2706344" y="4347"/>
                  </a:lnTo>
                  <a:lnTo>
                    <a:pt x="26847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93485" y="3181350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0" y="55372"/>
                  </a:moveTo>
                  <a:lnTo>
                    <a:pt x="4347" y="33807"/>
                  </a:lnTo>
                  <a:lnTo>
                    <a:pt x="16208" y="16208"/>
                  </a:lnTo>
                  <a:lnTo>
                    <a:pt x="33807" y="4347"/>
                  </a:lnTo>
                  <a:lnTo>
                    <a:pt x="55372" y="0"/>
                  </a:lnTo>
                  <a:lnTo>
                    <a:pt x="2684780" y="0"/>
                  </a:lnTo>
                  <a:lnTo>
                    <a:pt x="2706344" y="4347"/>
                  </a:lnTo>
                  <a:lnTo>
                    <a:pt x="2723943" y="16208"/>
                  </a:lnTo>
                  <a:lnTo>
                    <a:pt x="2735804" y="33807"/>
                  </a:lnTo>
                  <a:lnTo>
                    <a:pt x="2740152" y="55372"/>
                  </a:lnTo>
                  <a:lnTo>
                    <a:pt x="2740152" y="276860"/>
                  </a:lnTo>
                  <a:lnTo>
                    <a:pt x="2735804" y="298424"/>
                  </a:lnTo>
                  <a:lnTo>
                    <a:pt x="2723943" y="316023"/>
                  </a:lnTo>
                  <a:lnTo>
                    <a:pt x="2706344" y="327884"/>
                  </a:lnTo>
                  <a:lnTo>
                    <a:pt x="2684780" y="332232"/>
                  </a:lnTo>
                  <a:lnTo>
                    <a:pt x="55372" y="332232"/>
                  </a:lnTo>
                  <a:lnTo>
                    <a:pt x="33807" y="327884"/>
                  </a:lnTo>
                  <a:lnTo>
                    <a:pt x="16208" y="316023"/>
                  </a:lnTo>
                  <a:lnTo>
                    <a:pt x="4347" y="298424"/>
                  </a:lnTo>
                  <a:lnTo>
                    <a:pt x="0" y="276860"/>
                  </a:lnTo>
                  <a:lnTo>
                    <a:pt x="0" y="5537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401050" y="3125470"/>
            <a:ext cx="2038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Civilisation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inférieure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8282305" y="3532571"/>
            <a:ext cx="2766695" cy="358775"/>
            <a:chOff x="5780468" y="3532568"/>
            <a:chExt cx="2766695" cy="358775"/>
          </a:xfrm>
        </p:grpSpPr>
        <p:sp>
          <p:nvSpPr>
            <p:cNvPr id="20" name="object 20"/>
            <p:cNvSpPr/>
            <p:nvPr/>
          </p:nvSpPr>
          <p:spPr>
            <a:xfrm>
              <a:off x="5793485" y="3545585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2684780" y="0"/>
                  </a:moveTo>
                  <a:lnTo>
                    <a:pt x="55372" y="0"/>
                  </a:lnTo>
                  <a:lnTo>
                    <a:pt x="33807" y="4347"/>
                  </a:lnTo>
                  <a:lnTo>
                    <a:pt x="16208" y="16208"/>
                  </a:lnTo>
                  <a:lnTo>
                    <a:pt x="4347" y="33807"/>
                  </a:lnTo>
                  <a:lnTo>
                    <a:pt x="0" y="55372"/>
                  </a:lnTo>
                  <a:lnTo>
                    <a:pt x="0" y="276859"/>
                  </a:lnTo>
                  <a:lnTo>
                    <a:pt x="4347" y="298424"/>
                  </a:lnTo>
                  <a:lnTo>
                    <a:pt x="16208" y="316023"/>
                  </a:lnTo>
                  <a:lnTo>
                    <a:pt x="33807" y="327884"/>
                  </a:lnTo>
                  <a:lnTo>
                    <a:pt x="55372" y="332231"/>
                  </a:lnTo>
                  <a:lnTo>
                    <a:pt x="2684780" y="332231"/>
                  </a:lnTo>
                  <a:lnTo>
                    <a:pt x="2706344" y="327884"/>
                  </a:lnTo>
                  <a:lnTo>
                    <a:pt x="2723943" y="316023"/>
                  </a:lnTo>
                  <a:lnTo>
                    <a:pt x="2735804" y="298424"/>
                  </a:lnTo>
                  <a:lnTo>
                    <a:pt x="2740152" y="276859"/>
                  </a:lnTo>
                  <a:lnTo>
                    <a:pt x="2740152" y="55372"/>
                  </a:lnTo>
                  <a:lnTo>
                    <a:pt x="2735804" y="33807"/>
                  </a:lnTo>
                  <a:lnTo>
                    <a:pt x="2723943" y="16208"/>
                  </a:lnTo>
                  <a:lnTo>
                    <a:pt x="2706344" y="4347"/>
                  </a:lnTo>
                  <a:lnTo>
                    <a:pt x="26847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93485" y="3545585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0" y="55372"/>
                  </a:moveTo>
                  <a:lnTo>
                    <a:pt x="4347" y="33807"/>
                  </a:lnTo>
                  <a:lnTo>
                    <a:pt x="16208" y="16208"/>
                  </a:lnTo>
                  <a:lnTo>
                    <a:pt x="33807" y="4347"/>
                  </a:lnTo>
                  <a:lnTo>
                    <a:pt x="55372" y="0"/>
                  </a:lnTo>
                  <a:lnTo>
                    <a:pt x="2684780" y="0"/>
                  </a:lnTo>
                  <a:lnTo>
                    <a:pt x="2706344" y="4347"/>
                  </a:lnTo>
                  <a:lnTo>
                    <a:pt x="2723943" y="16208"/>
                  </a:lnTo>
                  <a:lnTo>
                    <a:pt x="2735804" y="33807"/>
                  </a:lnTo>
                  <a:lnTo>
                    <a:pt x="2740152" y="55372"/>
                  </a:lnTo>
                  <a:lnTo>
                    <a:pt x="2740152" y="276859"/>
                  </a:lnTo>
                  <a:lnTo>
                    <a:pt x="2735804" y="298424"/>
                  </a:lnTo>
                  <a:lnTo>
                    <a:pt x="2723943" y="316023"/>
                  </a:lnTo>
                  <a:lnTo>
                    <a:pt x="2706344" y="327884"/>
                  </a:lnTo>
                  <a:lnTo>
                    <a:pt x="2684780" y="332231"/>
                  </a:lnTo>
                  <a:lnTo>
                    <a:pt x="55372" y="332231"/>
                  </a:lnTo>
                  <a:lnTo>
                    <a:pt x="33807" y="327884"/>
                  </a:lnTo>
                  <a:lnTo>
                    <a:pt x="16208" y="316023"/>
                  </a:lnTo>
                  <a:lnTo>
                    <a:pt x="4347" y="298424"/>
                  </a:lnTo>
                  <a:lnTo>
                    <a:pt x="0" y="276859"/>
                  </a:lnTo>
                  <a:lnTo>
                    <a:pt x="0" y="5537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665211" y="3539744"/>
            <a:ext cx="19265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E36C09"/>
                </a:solidFill>
                <a:latin typeface="Times New Roman"/>
                <a:cs typeface="Times New Roman"/>
              </a:rPr>
              <a:t>Barbarisme</a:t>
            </a:r>
            <a:r>
              <a:rPr spc="-35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E36C09"/>
                </a:solidFill>
                <a:latin typeface="Times New Roman"/>
                <a:cs typeface="Times New Roman"/>
              </a:rPr>
              <a:t>inférieur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193910" y="3896804"/>
            <a:ext cx="2778760" cy="745490"/>
            <a:chOff x="5768276" y="3896804"/>
            <a:chExt cx="2778760" cy="745490"/>
          </a:xfrm>
        </p:grpSpPr>
        <p:sp>
          <p:nvSpPr>
            <p:cNvPr id="24" name="object 24"/>
            <p:cNvSpPr/>
            <p:nvPr/>
          </p:nvSpPr>
          <p:spPr>
            <a:xfrm>
              <a:off x="5793486" y="3909821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2684780" y="0"/>
                  </a:moveTo>
                  <a:lnTo>
                    <a:pt x="55372" y="0"/>
                  </a:lnTo>
                  <a:lnTo>
                    <a:pt x="33807" y="4347"/>
                  </a:lnTo>
                  <a:lnTo>
                    <a:pt x="16208" y="16208"/>
                  </a:lnTo>
                  <a:lnTo>
                    <a:pt x="4347" y="33807"/>
                  </a:lnTo>
                  <a:lnTo>
                    <a:pt x="0" y="55371"/>
                  </a:lnTo>
                  <a:lnTo>
                    <a:pt x="0" y="276859"/>
                  </a:lnTo>
                  <a:lnTo>
                    <a:pt x="4347" y="298424"/>
                  </a:lnTo>
                  <a:lnTo>
                    <a:pt x="16208" y="316023"/>
                  </a:lnTo>
                  <a:lnTo>
                    <a:pt x="33807" y="327884"/>
                  </a:lnTo>
                  <a:lnTo>
                    <a:pt x="55372" y="332231"/>
                  </a:lnTo>
                  <a:lnTo>
                    <a:pt x="2684780" y="332231"/>
                  </a:lnTo>
                  <a:lnTo>
                    <a:pt x="2706344" y="327884"/>
                  </a:lnTo>
                  <a:lnTo>
                    <a:pt x="2723943" y="316023"/>
                  </a:lnTo>
                  <a:lnTo>
                    <a:pt x="2735804" y="298424"/>
                  </a:lnTo>
                  <a:lnTo>
                    <a:pt x="2740152" y="276859"/>
                  </a:lnTo>
                  <a:lnTo>
                    <a:pt x="2740152" y="55371"/>
                  </a:lnTo>
                  <a:lnTo>
                    <a:pt x="2735804" y="33807"/>
                  </a:lnTo>
                  <a:lnTo>
                    <a:pt x="2723943" y="16208"/>
                  </a:lnTo>
                  <a:lnTo>
                    <a:pt x="2706344" y="4347"/>
                  </a:lnTo>
                  <a:lnTo>
                    <a:pt x="26847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93486" y="3909821"/>
              <a:ext cx="2740660" cy="332740"/>
            </a:xfrm>
            <a:custGeom>
              <a:avLst/>
              <a:gdLst/>
              <a:ahLst/>
              <a:cxnLst/>
              <a:rect l="l" t="t" r="r" b="b"/>
              <a:pathLst>
                <a:path w="2740659" h="332739">
                  <a:moveTo>
                    <a:pt x="0" y="55371"/>
                  </a:moveTo>
                  <a:lnTo>
                    <a:pt x="4347" y="33807"/>
                  </a:lnTo>
                  <a:lnTo>
                    <a:pt x="16208" y="16208"/>
                  </a:lnTo>
                  <a:lnTo>
                    <a:pt x="33807" y="4347"/>
                  </a:lnTo>
                  <a:lnTo>
                    <a:pt x="55372" y="0"/>
                  </a:lnTo>
                  <a:lnTo>
                    <a:pt x="2684780" y="0"/>
                  </a:lnTo>
                  <a:lnTo>
                    <a:pt x="2706344" y="4347"/>
                  </a:lnTo>
                  <a:lnTo>
                    <a:pt x="2723943" y="16208"/>
                  </a:lnTo>
                  <a:lnTo>
                    <a:pt x="2735804" y="33807"/>
                  </a:lnTo>
                  <a:lnTo>
                    <a:pt x="2740152" y="55371"/>
                  </a:lnTo>
                  <a:lnTo>
                    <a:pt x="2740152" y="276859"/>
                  </a:lnTo>
                  <a:lnTo>
                    <a:pt x="2735804" y="298424"/>
                  </a:lnTo>
                  <a:lnTo>
                    <a:pt x="2723943" y="316023"/>
                  </a:lnTo>
                  <a:lnTo>
                    <a:pt x="2706344" y="327884"/>
                  </a:lnTo>
                  <a:lnTo>
                    <a:pt x="2684780" y="332231"/>
                  </a:lnTo>
                  <a:lnTo>
                    <a:pt x="55372" y="332231"/>
                  </a:lnTo>
                  <a:lnTo>
                    <a:pt x="33807" y="327884"/>
                  </a:lnTo>
                  <a:lnTo>
                    <a:pt x="16208" y="316023"/>
                  </a:lnTo>
                  <a:lnTo>
                    <a:pt x="4347" y="298424"/>
                  </a:lnTo>
                  <a:lnTo>
                    <a:pt x="0" y="276859"/>
                  </a:lnTo>
                  <a:lnTo>
                    <a:pt x="0" y="55371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781294" y="4295393"/>
              <a:ext cx="2738755" cy="334010"/>
            </a:xfrm>
            <a:custGeom>
              <a:avLst/>
              <a:gdLst/>
              <a:ahLst/>
              <a:cxnLst/>
              <a:rect l="l" t="t" r="r" b="b"/>
              <a:pathLst>
                <a:path w="2738754" h="334010">
                  <a:moveTo>
                    <a:pt x="2683002" y="0"/>
                  </a:moveTo>
                  <a:lnTo>
                    <a:pt x="55625" y="0"/>
                  </a:lnTo>
                  <a:lnTo>
                    <a:pt x="33968" y="4369"/>
                  </a:lnTo>
                  <a:lnTo>
                    <a:pt x="16287" y="16287"/>
                  </a:lnTo>
                  <a:lnTo>
                    <a:pt x="4369" y="33968"/>
                  </a:lnTo>
                  <a:lnTo>
                    <a:pt x="0" y="55625"/>
                  </a:lnTo>
                  <a:lnTo>
                    <a:pt x="0" y="278129"/>
                  </a:lnTo>
                  <a:lnTo>
                    <a:pt x="4369" y="299787"/>
                  </a:lnTo>
                  <a:lnTo>
                    <a:pt x="16287" y="317468"/>
                  </a:lnTo>
                  <a:lnTo>
                    <a:pt x="33968" y="329386"/>
                  </a:lnTo>
                  <a:lnTo>
                    <a:pt x="55625" y="333755"/>
                  </a:lnTo>
                  <a:lnTo>
                    <a:pt x="2683002" y="333755"/>
                  </a:lnTo>
                  <a:lnTo>
                    <a:pt x="2704659" y="329386"/>
                  </a:lnTo>
                  <a:lnTo>
                    <a:pt x="2722340" y="317468"/>
                  </a:lnTo>
                  <a:lnTo>
                    <a:pt x="2734258" y="299787"/>
                  </a:lnTo>
                  <a:lnTo>
                    <a:pt x="2738628" y="278129"/>
                  </a:lnTo>
                  <a:lnTo>
                    <a:pt x="2738628" y="55625"/>
                  </a:lnTo>
                  <a:lnTo>
                    <a:pt x="2734258" y="33968"/>
                  </a:lnTo>
                  <a:lnTo>
                    <a:pt x="2722340" y="16287"/>
                  </a:lnTo>
                  <a:lnTo>
                    <a:pt x="2704659" y="4369"/>
                  </a:lnTo>
                  <a:lnTo>
                    <a:pt x="26830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81294" y="4295393"/>
              <a:ext cx="2738755" cy="334010"/>
            </a:xfrm>
            <a:custGeom>
              <a:avLst/>
              <a:gdLst/>
              <a:ahLst/>
              <a:cxnLst/>
              <a:rect l="l" t="t" r="r" b="b"/>
              <a:pathLst>
                <a:path w="2738754" h="334010">
                  <a:moveTo>
                    <a:pt x="0" y="55625"/>
                  </a:moveTo>
                  <a:lnTo>
                    <a:pt x="4369" y="33968"/>
                  </a:lnTo>
                  <a:lnTo>
                    <a:pt x="16287" y="16287"/>
                  </a:lnTo>
                  <a:lnTo>
                    <a:pt x="33968" y="4369"/>
                  </a:lnTo>
                  <a:lnTo>
                    <a:pt x="55625" y="0"/>
                  </a:lnTo>
                  <a:lnTo>
                    <a:pt x="2683002" y="0"/>
                  </a:lnTo>
                  <a:lnTo>
                    <a:pt x="2704659" y="4369"/>
                  </a:lnTo>
                  <a:lnTo>
                    <a:pt x="2722340" y="16287"/>
                  </a:lnTo>
                  <a:lnTo>
                    <a:pt x="2734258" y="33968"/>
                  </a:lnTo>
                  <a:lnTo>
                    <a:pt x="2738628" y="55625"/>
                  </a:lnTo>
                  <a:lnTo>
                    <a:pt x="2738628" y="278129"/>
                  </a:lnTo>
                  <a:lnTo>
                    <a:pt x="2734258" y="299787"/>
                  </a:lnTo>
                  <a:lnTo>
                    <a:pt x="2722340" y="317468"/>
                  </a:lnTo>
                  <a:lnTo>
                    <a:pt x="2704659" y="329386"/>
                  </a:lnTo>
                  <a:lnTo>
                    <a:pt x="2683002" y="333755"/>
                  </a:lnTo>
                  <a:lnTo>
                    <a:pt x="55625" y="333755"/>
                  </a:lnTo>
                  <a:lnTo>
                    <a:pt x="33968" y="329386"/>
                  </a:lnTo>
                  <a:lnTo>
                    <a:pt x="16287" y="317468"/>
                  </a:lnTo>
                  <a:lnTo>
                    <a:pt x="4369" y="299787"/>
                  </a:lnTo>
                  <a:lnTo>
                    <a:pt x="0" y="278129"/>
                  </a:lnTo>
                  <a:lnTo>
                    <a:pt x="0" y="55625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658031" y="3792092"/>
            <a:ext cx="1987550" cy="7504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6725">
              <a:lnSpc>
                <a:spcPct val="140800"/>
              </a:lnSpc>
              <a:spcBef>
                <a:spcPts val="100"/>
              </a:spcBef>
            </a:pPr>
            <a:r>
              <a:rPr spc="-5" dirty="0">
                <a:solidFill>
                  <a:srgbClr val="E36C09"/>
                </a:solidFill>
                <a:latin typeface="Times New Roman"/>
                <a:cs typeface="Times New Roman"/>
              </a:rPr>
              <a:t>Barbarisme  Barbarisme</a:t>
            </a:r>
            <a:r>
              <a:rPr spc="-15" dirty="0">
                <a:solidFill>
                  <a:srgbClr val="E36C09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E36C09"/>
                </a:solidFill>
                <a:latin typeface="Times New Roman"/>
                <a:cs typeface="Times New Roman"/>
              </a:rPr>
              <a:t>supérieur</a:t>
            </a:r>
            <a:endParaRPr dirty="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193974" y="4657347"/>
            <a:ext cx="2764790" cy="1108075"/>
            <a:chOff x="5768340" y="4657344"/>
            <a:chExt cx="2764790" cy="1108075"/>
          </a:xfrm>
        </p:grpSpPr>
        <p:sp>
          <p:nvSpPr>
            <p:cNvPr id="30" name="object 30"/>
            <p:cNvSpPr/>
            <p:nvPr/>
          </p:nvSpPr>
          <p:spPr>
            <a:xfrm>
              <a:off x="5781294" y="4670298"/>
              <a:ext cx="2738755" cy="334010"/>
            </a:xfrm>
            <a:custGeom>
              <a:avLst/>
              <a:gdLst/>
              <a:ahLst/>
              <a:cxnLst/>
              <a:rect l="l" t="t" r="r" b="b"/>
              <a:pathLst>
                <a:path w="2738754" h="334010">
                  <a:moveTo>
                    <a:pt x="2683002" y="0"/>
                  </a:moveTo>
                  <a:lnTo>
                    <a:pt x="55625" y="0"/>
                  </a:lnTo>
                  <a:lnTo>
                    <a:pt x="33968" y="4369"/>
                  </a:lnTo>
                  <a:lnTo>
                    <a:pt x="16287" y="16287"/>
                  </a:lnTo>
                  <a:lnTo>
                    <a:pt x="4369" y="33968"/>
                  </a:lnTo>
                  <a:lnTo>
                    <a:pt x="0" y="55625"/>
                  </a:lnTo>
                  <a:lnTo>
                    <a:pt x="0" y="278129"/>
                  </a:lnTo>
                  <a:lnTo>
                    <a:pt x="4369" y="299787"/>
                  </a:lnTo>
                  <a:lnTo>
                    <a:pt x="16287" y="317468"/>
                  </a:lnTo>
                  <a:lnTo>
                    <a:pt x="33968" y="329386"/>
                  </a:lnTo>
                  <a:lnTo>
                    <a:pt x="55625" y="333756"/>
                  </a:lnTo>
                  <a:lnTo>
                    <a:pt x="2683002" y="333756"/>
                  </a:lnTo>
                  <a:lnTo>
                    <a:pt x="2704659" y="329386"/>
                  </a:lnTo>
                  <a:lnTo>
                    <a:pt x="2722340" y="317468"/>
                  </a:lnTo>
                  <a:lnTo>
                    <a:pt x="2734258" y="299787"/>
                  </a:lnTo>
                  <a:lnTo>
                    <a:pt x="2738628" y="278129"/>
                  </a:lnTo>
                  <a:lnTo>
                    <a:pt x="2738628" y="55625"/>
                  </a:lnTo>
                  <a:lnTo>
                    <a:pt x="2734258" y="33968"/>
                  </a:lnTo>
                  <a:lnTo>
                    <a:pt x="2722340" y="16287"/>
                  </a:lnTo>
                  <a:lnTo>
                    <a:pt x="2704659" y="4369"/>
                  </a:lnTo>
                  <a:lnTo>
                    <a:pt x="26830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81294" y="4670298"/>
              <a:ext cx="2738755" cy="334010"/>
            </a:xfrm>
            <a:custGeom>
              <a:avLst/>
              <a:gdLst/>
              <a:ahLst/>
              <a:cxnLst/>
              <a:rect l="l" t="t" r="r" b="b"/>
              <a:pathLst>
                <a:path w="2738754" h="334010">
                  <a:moveTo>
                    <a:pt x="0" y="55625"/>
                  </a:moveTo>
                  <a:lnTo>
                    <a:pt x="4369" y="33968"/>
                  </a:lnTo>
                  <a:lnTo>
                    <a:pt x="16287" y="16287"/>
                  </a:lnTo>
                  <a:lnTo>
                    <a:pt x="33968" y="4369"/>
                  </a:lnTo>
                  <a:lnTo>
                    <a:pt x="55625" y="0"/>
                  </a:lnTo>
                  <a:lnTo>
                    <a:pt x="2683002" y="0"/>
                  </a:lnTo>
                  <a:lnTo>
                    <a:pt x="2704659" y="4369"/>
                  </a:lnTo>
                  <a:lnTo>
                    <a:pt x="2722340" y="16287"/>
                  </a:lnTo>
                  <a:lnTo>
                    <a:pt x="2734258" y="33968"/>
                  </a:lnTo>
                  <a:lnTo>
                    <a:pt x="2738628" y="55625"/>
                  </a:lnTo>
                  <a:lnTo>
                    <a:pt x="2738628" y="278129"/>
                  </a:lnTo>
                  <a:lnTo>
                    <a:pt x="2734258" y="299787"/>
                  </a:lnTo>
                  <a:lnTo>
                    <a:pt x="2722340" y="317468"/>
                  </a:lnTo>
                  <a:lnTo>
                    <a:pt x="2704659" y="329386"/>
                  </a:lnTo>
                  <a:lnTo>
                    <a:pt x="2683002" y="333756"/>
                  </a:lnTo>
                  <a:lnTo>
                    <a:pt x="55625" y="333756"/>
                  </a:lnTo>
                  <a:lnTo>
                    <a:pt x="33968" y="329386"/>
                  </a:lnTo>
                  <a:lnTo>
                    <a:pt x="16287" y="317468"/>
                  </a:lnTo>
                  <a:lnTo>
                    <a:pt x="4369" y="299787"/>
                  </a:lnTo>
                  <a:lnTo>
                    <a:pt x="0" y="278129"/>
                  </a:lnTo>
                  <a:lnTo>
                    <a:pt x="0" y="55625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81294" y="5045202"/>
              <a:ext cx="2738755" cy="332740"/>
            </a:xfrm>
            <a:custGeom>
              <a:avLst/>
              <a:gdLst/>
              <a:ahLst/>
              <a:cxnLst/>
              <a:rect l="l" t="t" r="r" b="b"/>
              <a:pathLst>
                <a:path w="2738754" h="332739">
                  <a:moveTo>
                    <a:pt x="2683255" y="0"/>
                  </a:moveTo>
                  <a:lnTo>
                    <a:pt x="55371" y="0"/>
                  </a:lnTo>
                  <a:lnTo>
                    <a:pt x="33807" y="4347"/>
                  </a:lnTo>
                  <a:lnTo>
                    <a:pt x="16208" y="16208"/>
                  </a:lnTo>
                  <a:lnTo>
                    <a:pt x="4347" y="33807"/>
                  </a:lnTo>
                  <a:lnTo>
                    <a:pt x="0" y="55372"/>
                  </a:lnTo>
                  <a:lnTo>
                    <a:pt x="0" y="276860"/>
                  </a:lnTo>
                  <a:lnTo>
                    <a:pt x="4347" y="298424"/>
                  </a:lnTo>
                  <a:lnTo>
                    <a:pt x="16208" y="316023"/>
                  </a:lnTo>
                  <a:lnTo>
                    <a:pt x="33807" y="327884"/>
                  </a:lnTo>
                  <a:lnTo>
                    <a:pt x="55371" y="332232"/>
                  </a:lnTo>
                  <a:lnTo>
                    <a:pt x="2683255" y="332232"/>
                  </a:lnTo>
                  <a:lnTo>
                    <a:pt x="2704820" y="327884"/>
                  </a:lnTo>
                  <a:lnTo>
                    <a:pt x="2722419" y="316023"/>
                  </a:lnTo>
                  <a:lnTo>
                    <a:pt x="2734280" y="298424"/>
                  </a:lnTo>
                  <a:lnTo>
                    <a:pt x="2738628" y="276860"/>
                  </a:lnTo>
                  <a:lnTo>
                    <a:pt x="2738628" y="55372"/>
                  </a:lnTo>
                  <a:lnTo>
                    <a:pt x="2734280" y="33807"/>
                  </a:lnTo>
                  <a:lnTo>
                    <a:pt x="2722419" y="16208"/>
                  </a:lnTo>
                  <a:lnTo>
                    <a:pt x="2704820" y="4347"/>
                  </a:lnTo>
                  <a:lnTo>
                    <a:pt x="268325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81294" y="5045202"/>
              <a:ext cx="2738755" cy="332740"/>
            </a:xfrm>
            <a:custGeom>
              <a:avLst/>
              <a:gdLst/>
              <a:ahLst/>
              <a:cxnLst/>
              <a:rect l="l" t="t" r="r" b="b"/>
              <a:pathLst>
                <a:path w="2738754" h="332739">
                  <a:moveTo>
                    <a:pt x="0" y="55372"/>
                  </a:moveTo>
                  <a:lnTo>
                    <a:pt x="4347" y="33807"/>
                  </a:lnTo>
                  <a:lnTo>
                    <a:pt x="16208" y="16208"/>
                  </a:lnTo>
                  <a:lnTo>
                    <a:pt x="33807" y="4347"/>
                  </a:lnTo>
                  <a:lnTo>
                    <a:pt x="55371" y="0"/>
                  </a:lnTo>
                  <a:lnTo>
                    <a:pt x="2683255" y="0"/>
                  </a:lnTo>
                  <a:lnTo>
                    <a:pt x="2704820" y="4347"/>
                  </a:lnTo>
                  <a:lnTo>
                    <a:pt x="2722419" y="16208"/>
                  </a:lnTo>
                  <a:lnTo>
                    <a:pt x="2734280" y="33807"/>
                  </a:lnTo>
                  <a:lnTo>
                    <a:pt x="2738628" y="55372"/>
                  </a:lnTo>
                  <a:lnTo>
                    <a:pt x="2738628" y="276860"/>
                  </a:lnTo>
                  <a:lnTo>
                    <a:pt x="2734280" y="298424"/>
                  </a:lnTo>
                  <a:lnTo>
                    <a:pt x="2722419" y="316023"/>
                  </a:lnTo>
                  <a:lnTo>
                    <a:pt x="2704820" y="327884"/>
                  </a:lnTo>
                  <a:lnTo>
                    <a:pt x="2683255" y="332232"/>
                  </a:lnTo>
                  <a:lnTo>
                    <a:pt x="55371" y="332232"/>
                  </a:lnTo>
                  <a:lnTo>
                    <a:pt x="33807" y="327884"/>
                  </a:lnTo>
                  <a:lnTo>
                    <a:pt x="16208" y="316023"/>
                  </a:lnTo>
                  <a:lnTo>
                    <a:pt x="4347" y="298424"/>
                  </a:lnTo>
                  <a:lnTo>
                    <a:pt x="0" y="276860"/>
                  </a:lnTo>
                  <a:lnTo>
                    <a:pt x="0" y="5537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81294" y="5420106"/>
              <a:ext cx="2738755" cy="332740"/>
            </a:xfrm>
            <a:custGeom>
              <a:avLst/>
              <a:gdLst/>
              <a:ahLst/>
              <a:cxnLst/>
              <a:rect l="l" t="t" r="r" b="b"/>
              <a:pathLst>
                <a:path w="2738754" h="332739">
                  <a:moveTo>
                    <a:pt x="2683255" y="0"/>
                  </a:moveTo>
                  <a:lnTo>
                    <a:pt x="55371" y="0"/>
                  </a:lnTo>
                  <a:lnTo>
                    <a:pt x="33807" y="4347"/>
                  </a:lnTo>
                  <a:lnTo>
                    <a:pt x="16208" y="16208"/>
                  </a:lnTo>
                  <a:lnTo>
                    <a:pt x="4347" y="33807"/>
                  </a:lnTo>
                  <a:lnTo>
                    <a:pt x="0" y="55372"/>
                  </a:lnTo>
                  <a:lnTo>
                    <a:pt x="0" y="276860"/>
                  </a:lnTo>
                  <a:lnTo>
                    <a:pt x="4347" y="298413"/>
                  </a:lnTo>
                  <a:lnTo>
                    <a:pt x="16208" y="316014"/>
                  </a:lnTo>
                  <a:lnTo>
                    <a:pt x="33807" y="327880"/>
                  </a:lnTo>
                  <a:lnTo>
                    <a:pt x="55371" y="332232"/>
                  </a:lnTo>
                  <a:lnTo>
                    <a:pt x="2683255" y="332232"/>
                  </a:lnTo>
                  <a:lnTo>
                    <a:pt x="2704820" y="327880"/>
                  </a:lnTo>
                  <a:lnTo>
                    <a:pt x="2722419" y="316014"/>
                  </a:lnTo>
                  <a:lnTo>
                    <a:pt x="2734280" y="298413"/>
                  </a:lnTo>
                  <a:lnTo>
                    <a:pt x="2738628" y="276860"/>
                  </a:lnTo>
                  <a:lnTo>
                    <a:pt x="2738628" y="55372"/>
                  </a:lnTo>
                  <a:lnTo>
                    <a:pt x="2734280" y="33807"/>
                  </a:lnTo>
                  <a:lnTo>
                    <a:pt x="2722419" y="16208"/>
                  </a:lnTo>
                  <a:lnTo>
                    <a:pt x="2704820" y="4347"/>
                  </a:lnTo>
                  <a:lnTo>
                    <a:pt x="268325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81294" y="5420106"/>
              <a:ext cx="2738755" cy="332740"/>
            </a:xfrm>
            <a:custGeom>
              <a:avLst/>
              <a:gdLst/>
              <a:ahLst/>
              <a:cxnLst/>
              <a:rect l="l" t="t" r="r" b="b"/>
              <a:pathLst>
                <a:path w="2738754" h="332739">
                  <a:moveTo>
                    <a:pt x="0" y="55372"/>
                  </a:moveTo>
                  <a:lnTo>
                    <a:pt x="4347" y="33807"/>
                  </a:lnTo>
                  <a:lnTo>
                    <a:pt x="16208" y="16208"/>
                  </a:lnTo>
                  <a:lnTo>
                    <a:pt x="33807" y="4347"/>
                  </a:lnTo>
                  <a:lnTo>
                    <a:pt x="55371" y="0"/>
                  </a:lnTo>
                  <a:lnTo>
                    <a:pt x="2683255" y="0"/>
                  </a:lnTo>
                  <a:lnTo>
                    <a:pt x="2704820" y="4347"/>
                  </a:lnTo>
                  <a:lnTo>
                    <a:pt x="2722419" y="16208"/>
                  </a:lnTo>
                  <a:lnTo>
                    <a:pt x="2734280" y="33807"/>
                  </a:lnTo>
                  <a:lnTo>
                    <a:pt x="2738628" y="55372"/>
                  </a:lnTo>
                  <a:lnTo>
                    <a:pt x="2738628" y="276860"/>
                  </a:lnTo>
                  <a:lnTo>
                    <a:pt x="2734280" y="298413"/>
                  </a:lnTo>
                  <a:lnTo>
                    <a:pt x="2722419" y="316014"/>
                  </a:lnTo>
                  <a:lnTo>
                    <a:pt x="2704820" y="327880"/>
                  </a:lnTo>
                  <a:lnTo>
                    <a:pt x="2683255" y="332232"/>
                  </a:lnTo>
                  <a:lnTo>
                    <a:pt x="55371" y="332232"/>
                  </a:lnTo>
                  <a:lnTo>
                    <a:pt x="33807" y="327880"/>
                  </a:lnTo>
                  <a:lnTo>
                    <a:pt x="16208" y="316014"/>
                  </a:lnTo>
                  <a:lnTo>
                    <a:pt x="4347" y="298413"/>
                  </a:lnTo>
                  <a:lnTo>
                    <a:pt x="0" y="276860"/>
                  </a:lnTo>
                  <a:lnTo>
                    <a:pt x="0" y="5537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632124" y="4557017"/>
            <a:ext cx="2039620" cy="11537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065" marR="5080" indent="-1905" algn="ctr">
              <a:lnSpc>
                <a:spcPct val="136600"/>
              </a:lnSpc>
              <a:spcBef>
                <a:spcPts val="130"/>
              </a:spcBef>
            </a:pPr>
            <a:r>
              <a:rPr dirty="0">
                <a:solidFill>
                  <a:srgbClr val="990000"/>
                </a:solidFill>
                <a:latin typeface="Times New Roman"/>
                <a:cs typeface="Times New Roman"/>
              </a:rPr>
              <a:t>Sauvagerie inférieure  Sauvagerie  Sauvagerie</a:t>
            </a:r>
            <a:r>
              <a:rPr spc="-190" dirty="0">
                <a:solidFill>
                  <a:srgbClr val="99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990000"/>
                </a:solidFill>
                <a:latin typeface="Times New Roman"/>
                <a:cs typeface="Times New Roman"/>
              </a:rPr>
              <a:t>supérieure</a:t>
            </a:r>
            <a:endParaRPr>
              <a:latin typeface="Times New Roman"/>
              <a:cs typeface="Times New Roman"/>
            </a:endParaRPr>
          </a:p>
        </p:txBody>
      </p:sp>
      <p:grpSp>
        <p:nvGrpSpPr>
          <p:cNvPr id="46" name="object 3">
            <a:extLst>
              <a:ext uri="{FF2B5EF4-FFF2-40B4-BE49-F238E27FC236}">
                <a16:creationId xmlns:a16="http://schemas.microsoft.com/office/drawing/2014/main" xmlns="" id="{BA79C0D7-D6C2-D674-4930-68541AD5AF7F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47" name="object 4">
              <a:extLst>
                <a:ext uri="{FF2B5EF4-FFF2-40B4-BE49-F238E27FC236}">
                  <a16:creationId xmlns:a16="http://schemas.microsoft.com/office/drawing/2014/main" xmlns="" id="{0335F2D1-CD8D-9AD8-BB51-6735BB4BD4E6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48" name="object 5">
              <a:extLst>
                <a:ext uri="{FF2B5EF4-FFF2-40B4-BE49-F238E27FC236}">
                  <a16:creationId xmlns:a16="http://schemas.microsoft.com/office/drawing/2014/main" xmlns="" id="{8BA12ADD-7FF6-4093-F22C-77B89F51E0DD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xmlns="" id="{5F1D4ADE-DD30-8ECC-AB24-0840712D54B2}"/>
              </a:ext>
            </a:extLst>
          </p:cNvPr>
          <p:cNvSpPr/>
          <p:nvPr/>
        </p:nvSpPr>
        <p:spPr>
          <a:xfrm>
            <a:off x="7086600" y="1422765"/>
            <a:ext cx="4060201" cy="552237"/>
          </a:xfrm>
          <a:prstGeom prst="roundRect">
            <a:avLst/>
          </a:prstGeom>
          <a:ln>
            <a:prstDash val="dash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spc="-5" dirty="0">
                <a:solidFill>
                  <a:schemeClr val="tx1"/>
                </a:solidFill>
                <a:latin typeface="Verdana"/>
              </a:rPr>
              <a:t>Pyramide du développement humain de Lewis Morgan</a:t>
            </a:r>
          </a:p>
        </p:txBody>
      </p:sp>
      <p:sp>
        <p:nvSpPr>
          <p:cNvPr id="38" name="Espace réservé du numéro de diapositive 37">
            <a:extLst>
              <a:ext uri="{FF2B5EF4-FFF2-40B4-BE49-F238E27FC236}">
                <a16:creationId xmlns:a16="http://schemas.microsoft.com/office/drawing/2014/main" xmlns="" id="{E7ED71C6-7D3D-7620-7567-A4554EA15E4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2680B74-3EEE-2B41-D388-55D1AE8C79E6}"/>
              </a:ext>
            </a:extLst>
          </p:cNvPr>
          <p:cNvSpPr/>
          <p:nvPr/>
        </p:nvSpPr>
        <p:spPr>
          <a:xfrm>
            <a:off x="3870954" y="4191000"/>
            <a:ext cx="4663446" cy="380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BD75C2-5CA4-9F48-9061-041D4F5CFAAD}"/>
              </a:ext>
            </a:extLst>
          </p:cNvPr>
          <p:cNvSpPr/>
          <p:nvPr/>
        </p:nvSpPr>
        <p:spPr>
          <a:xfrm>
            <a:off x="4648200" y="2133600"/>
            <a:ext cx="2971800" cy="380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794" y="260350"/>
            <a:ext cx="1021080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600" i="0" dirty="0">
                <a:latin typeface="Arial"/>
                <a:cs typeface="Arial"/>
              </a:rPr>
              <a:t>L’effet sur autrui: </a:t>
            </a:r>
            <a:r>
              <a:rPr sz="3600" i="0" dirty="0" err="1">
                <a:latin typeface="Arial"/>
                <a:cs typeface="Arial"/>
              </a:rPr>
              <a:t>l’ethnocentrisme</a:t>
            </a:r>
            <a:r>
              <a:rPr sz="3600" i="0" dirty="0">
                <a:latin typeface="Arial"/>
                <a:cs typeface="Arial"/>
              </a:rPr>
              <a:t>/ </a:t>
            </a:r>
            <a:r>
              <a:rPr sz="3600" i="0" dirty="0" err="1">
                <a:latin typeface="Arial"/>
                <a:cs typeface="Arial"/>
              </a:rPr>
              <a:t>xénophilie</a:t>
            </a:r>
            <a:r>
              <a:rPr sz="3600" i="0" spc="-145" dirty="0">
                <a:latin typeface="Arial"/>
                <a:cs typeface="Arial"/>
              </a:rPr>
              <a:t> 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794" y="1459230"/>
            <a:ext cx="10079998" cy="51712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spcBef>
                <a:spcPts val="105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fr-FR" sz="2000" spc="-5" dirty="0">
                <a:latin typeface="Verdana"/>
                <a:cs typeface="Verdana"/>
              </a:rPr>
              <a:t> On peut concevoir le choc culturel de deux manières :</a:t>
            </a:r>
          </a:p>
          <a:p>
            <a:pPr marL="354965" marR="5080" indent="-342900" algn="just">
              <a:spcBef>
                <a:spcPts val="105"/>
              </a:spcBef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fr-FR" sz="2000" spc="-5" dirty="0">
              <a:latin typeface="Verdana"/>
              <a:cs typeface="Verdana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Culture A </a:t>
            </a:r>
            <a:r>
              <a:rPr kumimoji="0" lang="fr-FR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›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 Culture B </a:t>
            </a: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(</a:t>
            </a:r>
            <a:r>
              <a:rPr kumimoji="0" lang="fr-FR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on transforme les différences en hiérarchie)</a:t>
            </a:r>
            <a:endParaRPr lang="fr-FR" sz="2000" spc="-5" dirty="0">
              <a:latin typeface="Verdana"/>
              <a:cs typeface="Verdana"/>
            </a:endParaRPr>
          </a:p>
          <a:p>
            <a:pPr marL="12065" marR="5080" algn="ctr">
              <a:spcBef>
                <a:spcPts val="105"/>
              </a:spcBef>
              <a:buClr>
                <a:schemeClr val="accent1"/>
              </a:buClr>
            </a:pPr>
            <a:r>
              <a:rPr lang="fr-FR" sz="2000" b="1" spc="-5" dirty="0">
                <a:latin typeface="Verdana"/>
                <a:cs typeface="Verdana"/>
              </a:rPr>
              <a:t>L</a:t>
            </a:r>
            <a:r>
              <a:rPr sz="2000" b="1" spc="-5" dirty="0">
                <a:latin typeface="Verdana"/>
                <a:cs typeface="Verdana"/>
              </a:rPr>
              <a:t>’</a:t>
            </a:r>
            <a:r>
              <a:rPr sz="2000" b="1" spc="-5" dirty="0" err="1">
                <a:latin typeface="Verdana"/>
                <a:cs typeface="Verdana"/>
              </a:rPr>
              <a:t>ethnocentrisme</a:t>
            </a:r>
            <a:r>
              <a:rPr sz="2000" b="1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:</a:t>
            </a:r>
            <a:endParaRPr lang="fr-FR" sz="2000" dirty="0">
              <a:latin typeface="Verdana"/>
              <a:cs typeface="Verdana"/>
            </a:endParaRPr>
          </a:p>
          <a:p>
            <a:pPr marL="12065" marR="5080" algn="ctr">
              <a:spcBef>
                <a:spcPts val="105"/>
              </a:spcBef>
              <a:buClr>
                <a:schemeClr val="accent1"/>
              </a:buClr>
            </a:pPr>
            <a:r>
              <a:rPr sz="2000" dirty="0">
                <a:latin typeface="Verdana"/>
                <a:cs typeface="Verdana"/>
              </a:rPr>
              <a:t> </a:t>
            </a:r>
            <a:r>
              <a:rPr sz="2000" dirty="0" err="1">
                <a:latin typeface="Verdana"/>
                <a:cs typeface="Verdana"/>
              </a:rPr>
              <a:t>une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tendance qui </a:t>
            </a:r>
            <a:r>
              <a:rPr sz="2000" spc="-5" dirty="0">
                <a:latin typeface="Verdana"/>
              </a:rPr>
              <a:t>consiste à </a:t>
            </a:r>
            <a:r>
              <a:rPr lang="fr-FR" sz="2000" spc="-5" dirty="0">
                <a:latin typeface="Verdana"/>
              </a:rPr>
              <a:t>penser que  </a:t>
            </a:r>
            <a:r>
              <a:rPr sz="2000" spc="-5" dirty="0">
                <a:latin typeface="Verdana"/>
              </a:rPr>
              <a:t>les caractéristiques d’un </a:t>
            </a:r>
            <a:r>
              <a:rPr sz="2000" b="1" spc="-5" dirty="0">
                <a:latin typeface="Verdana"/>
              </a:rPr>
              <a:t>groupe</a:t>
            </a:r>
            <a:r>
              <a:rPr sz="2000" spc="-5" dirty="0">
                <a:latin typeface="Verdana"/>
              </a:rPr>
              <a:t>, ou d’une </a:t>
            </a:r>
            <a:r>
              <a:rPr sz="2000" b="1" spc="-5" dirty="0">
                <a:latin typeface="Verdana"/>
              </a:rPr>
              <a:t>race</a:t>
            </a:r>
            <a:r>
              <a:rPr sz="2000" spc="-5" dirty="0">
                <a:latin typeface="Verdana"/>
              </a:rPr>
              <a:t> sont </a:t>
            </a:r>
            <a:r>
              <a:rPr sz="2000" b="1" i="1" u="sng" spc="-5" dirty="0" err="1">
                <a:latin typeface="Verdana"/>
              </a:rPr>
              <a:t>supérieures</a:t>
            </a:r>
            <a:r>
              <a:rPr sz="2000" spc="-5" dirty="0">
                <a:latin typeface="Verdana"/>
              </a:rPr>
              <a:t>  à </a:t>
            </a:r>
            <a:r>
              <a:rPr sz="2000" spc="-5" dirty="0">
                <a:latin typeface="Verdana"/>
                <a:cs typeface="Verdana"/>
              </a:rPr>
              <a:t>celles des </a:t>
            </a:r>
            <a:r>
              <a:rPr sz="2000" dirty="0">
                <a:latin typeface="Verdana"/>
                <a:cs typeface="Verdana"/>
              </a:rPr>
              <a:t>autres </a:t>
            </a:r>
            <a:r>
              <a:rPr sz="2000" spc="-5" dirty="0">
                <a:latin typeface="Verdana"/>
                <a:cs typeface="Verdana"/>
              </a:rPr>
              <a:t>groupes </a:t>
            </a:r>
            <a:r>
              <a:rPr sz="2000" dirty="0" err="1">
                <a:latin typeface="Verdana"/>
                <a:cs typeface="Verdana"/>
              </a:rPr>
              <a:t>ou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races</a:t>
            </a:r>
            <a:r>
              <a:rPr lang="fr-FR" sz="2000" spc="-10" dirty="0">
                <a:latin typeface="Verdana"/>
                <a:cs typeface="Verdana"/>
              </a:rPr>
              <a:t> </a:t>
            </a:r>
          </a:p>
          <a:p>
            <a:pPr marL="12065" marR="5080" algn="just">
              <a:spcBef>
                <a:spcPts val="105"/>
              </a:spcBef>
              <a:buClr>
                <a:schemeClr val="accent1"/>
              </a:buClr>
            </a:pPr>
            <a:r>
              <a:rPr lang="fr-FR" sz="2000" spc="-10" dirty="0">
                <a:latin typeface="Verdana"/>
                <a:cs typeface="Verdana"/>
              </a:rPr>
              <a:t>        </a:t>
            </a:r>
            <a:endParaRPr lang="fr-FR" sz="2000" b="1" spc="-10" dirty="0">
              <a:latin typeface="Verdana"/>
              <a:cs typeface="Verdana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Culture étrangère </a:t>
            </a:r>
            <a:r>
              <a:rPr kumimoji="0" lang="fr-FR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›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 Notre Culture  </a:t>
            </a:r>
            <a:endParaRPr lang="fr-FR" sz="1600" spc="-10" dirty="0">
              <a:latin typeface="Verdana"/>
              <a:cs typeface="Verdana"/>
            </a:endParaRPr>
          </a:p>
          <a:p>
            <a:pPr marL="12065" marR="5080" algn="ctr">
              <a:lnSpc>
                <a:spcPct val="150000"/>
              </a:lnSpc>
              <a:spcBef>
                <a:spcPts val="105"/>
              </a:spcBef>
              <a:buClr>
                <a:schemeClr val="accent1"/>
              </a:buClr>
            </a:pPr>
            <a:r>
              <a:rPr sz="2000" b="1" spc="-5" dirty="0">
                <a:latin typeface="Verdana"/>
              </a:rPr>
              <a:t>La </a:t>
            </a:r>
            <a:r>
              <a:rPr sz="2000" b="1" spc="-5" dirty="0" err="1">
                <a:latin typeface="Verdana"/>
              </a:rPr>
              <a:t>xénophilie</a:t>
            </a:r>
            <a:r>
              <a:rPr sz="2000" b="1" spc="-5" dirty="0">
                <a:latin typeface="Verdana"/>
              </a:rPr>
              <a:t> </a:t>
            </a:r>
            <a:r>
              <a:rPr sz="2000" spc="-5" dirty="0">
                <a:latin typeface="Verdana"/>
              </a:rPr>
              <a:t>:</a:t>
            </a:r>
            <a:endParaRPr lang="fr-FR" sz="2000" spc="-5" dirty="0">
              <a:latin typeface="Verdana"/>
            </a:endParaRPr>
          </a:p>
          <a:p>
            <a:pPr marL="12065" marR="5080" algn="ctr">
              <a:spcBef>
                <a:spcPts val="105"/>
              </a:spcBef>
              <a:buClr>
                <a:schemeClr val="accent1"/>
              </a:buClr>
            </a:pPr>
            <a:r>
              <a:rPr sz="2000" spc="-5" dirty="0">
                <a:latin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l’attitude consistant </a:t>
            </a:r>
            <a:r>
              <a:rPr sz="2000" dirty="0">
                <a:latin typeface="Verdana"/>
                <a:cs typeface="Verdana"/>
              </a:rPr>
              <a:t>à </a:t>
            </a:r>
            <a:r>
              <a:rPr sz="2000" spc="-5" dirty="0">
                <a:latin typeface="Verdana"/>
                <a:cs typeface="Verdana"/>
              </a:rPr>
              <a:t>croire en </a:t>
            </a:r>
            <a:r>
              <a:rPr sz="2000" spc="-5" dirty="0">
                <a:latin typeface="Verdana"/>
              </a:rPr>
              <a:t>la </a:t>
            </a:r>
            <a:r>
              <a:rPr sz="2000" b="1" i="1" u="sng" spc="-5" dirty="0">
                <a:latin typeface="Verdana"/>
              </a:rPr>
              <a:t>supériorité</a:t>
            </a:r>
            <a:r>
              <a:rPr sz="2000" i="1" u="sng" spc="-5" dirty="0">
                <a:latin typeface="Verdana"/>
              </a:rPr>
              <a:t>  </a:t>
            </a:r>
            <a:r>
              <a:rPr sz="2000" i="1" u="sng" spc="-5" dirty="0">
                <a:latin typeface="Verdana"/>
                <a:cs typeface="Verdana"/>
              </a:rPr>
              <a:t>de la </a:t>
            </a:r>
            <a:r>
              <a:rPr sz="2000" i="1" u="sng" dirty="0">
                <a:latin typeface="Verdana"/>
                <a:cs typeface="Verdana"/>
              </a:rPr>
              <a:t>culture</a:t>
            </a:r>
            <a:r>
              <a:rPr sz="2000" i="1" u="sng" spc="-40" dirty="0">
                <a:latin typeface="Verdana"/>
                <a:cs typeface="Verdana"/>
              </a:rPr>
              <a:t> </a:t>
            </a:r>
            <a:r>
              <a:rPr sz="2000" i="1" u="sng" spc="-5" dirty="0" err="1">
                <a:latin typeface="Verdana"/>
                <a:cs typeface="Verdana"/>
              </a:rPr>
              <a:t>étrangère</a:t>
            </a:r>
            <a:r>
              <a:rPr lang="fr-FR" sz="2000" i="1" u="sng" spc="-5" dirty="0">
                <a:latin typeface="Verdana"/>
                <a:cs typeface="Verdana"/>
              </a:rPr>
              <a:t> </a:t>
            </a:r>
            <a:r>
              <a:rPr lang="fr-FR" sz="2000" i="1" spc="-5" dirty="0">
                <a:latin typeface="Verdana"/>
                <a:cs typeface="Verdana"/>
              </a:rPr>
              <a:t>(par nous même</a:t>
            </a:r>
            <a:r>
              <a:rPr lang="fr-FR" sz="2000" spc="-5" dirty="0">
                <a:latin typeface="Verdana"/>
                <a:cs typeface="Verdana"/>
              </a:rPr>
              <a:t>)</a:t>
            </a:r>
          </a:p>
          <a:p>
            <a:pPr marL="12065" marR="5080" algn="ctr">
              <a:spcBef>
                <a:spcPts val="105"/>
              </a:spcBef>
              <a:buClr>
                <a:schemeClr val="accent1"/>
              </a:buClr>
            </a:pPr>
            <a:endParaRPr lang="fr-FR" sz="1200" spc="-5" dirty="0">
              <a:latin typeface="Verdana"/>
              <a:cs typeface="Verdana"/>
            </a:endParaRPr>
          </a:p>
          <a:p>
            <a:pPr marL="12065" marR="508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tabLst/>
              <a:defRPr/>
            </a:pPr>
            <a:r>
              <a:rPr kumimoji="0" lang="fr-FR" sz="2000" b="0" i="0" u="none" strike="noStrike" kern="1200" cap="none" spc="2885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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C’est à l’origine de toute fermeture à la compréhension des différences et des spécificités culturelles</a:t>
            </a:r>
          </a:p>
        </p:txBody>
      </p:sp>
      <p:grpSp>
        <p:nvGrpSpPr>
          <p:cNvPr id="4" name="object 3">
            <a:extLst>
              <a:ext uri="{FF2B5EF4-FFF2-40B4-BE49-F238E27FC236}">
                <a16:creationId xmlns:a16="http://schemas.microsoft.com/office/drawing/2014/main" xmlns="" id="{68BF385E-0D39-9E49-5EE4-00EE186876FE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xmlns="" id="{55291B83-3320-9E4E-CBA7-2FBFE9257C9D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  <p:sp>
          <p:nvSpPr>
            <p:cNvPr id="6" name="object 5">
              <a:extLst>
                <a:ext uri="{FF2B5EF4-FFF2-40B4-BE49-F238E27FC236}">
                  <a16:creationId xmlns:a16="http://schemas.microsoft.com/office/drawing/2014/main" xmlns="" id="{B6170774-8FB1-B1E6-ACE3-0672887C2111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 dirty="0"/>
            </a:p>
          </p:txBody>
        </p:sp>
      </p:grp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A8AB687-D9E5-485F-58E3-6B82069A75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8</a:t>
            </a:fld>
            <a:endParaRPr lang="fr-FR"/>
          </a:p>
        </p:txBody>
      </p:sp>
      <p:pic>
        <p:nvPicPr>
          <p:cNvPr id="1030" name="Picture 6" descr="Afficher les détails de l’image associée">
            <a:extLst>
              <a:ext uri="{FF2B5EF4-FFF2-40B4-BE49-F238E27FC236}">
                <a16:creationId xmlns:a16="http://schemas.microsoft.com/office/drawing/2014/main" xmlns="" id="{F2BE4FEF-D64C-98EE-8C4C-76A52A874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730" y="1808837"/>
            <a:ext cx="1514475" cy="13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Afficher les détails de l’image associée">
            <a:extLst>
              <a:ext uri="{FF2B5EF4-FFF2-40B4-BE49-F238E27FC236}">
                <a16:creationId xmlns:a16="http://schemas.microsoft.com/office/drawing/2014/main" xmlns="" id="{19BE6C09-6264-FB3E-E9DA-C8FFB84EA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730" y="3776665"/>
            <a:ext cx="1514475" cy="13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2680B74-3EEE-2B41-D388-55D1AE8C79E6}"/>
              </a:ext>
            </a:extLst>
          </p:cNvPr>
          <p:cNvSpPr/>
          <p:nvPr/>
        </p:nvSpPr>
        <p:spPr>
          <a:xfrm>
            <a:off x="3802377" y="3572258"/>
            <a:ext cx="4663446" cy="380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BD75C2-5CA4-9F48-9061-041D4F5CFAAD}"/>
              </a:ext>
            </a:extLst>
          </p:cNvPr>
          <p:cNvSpPr/>
          <p:nvPr/>
        </p:nvSpPr>
        <p:spPr>
          <a:xfrm>
            <a:off x="4648200" y="2133600"/>
            <a:ext cx="2971800" cy="380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794" y="260350"/>
            <a:ext cx="1021080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600" i="0" dirty="0">
                <a:latin typeface="Arial"/>
                <a:cs typeface="Arial"/>
              </a:rPr>
              <a:t>L’effet sur autrui: </a:t>
            </a:r>
            <a:r>
              <a:rPr sz="3600" i="0" dirty="0" err="1">
                <a:latin typeface="Arial"/>
                <a:cs typeface="Arial"/>
              </a:rPr>
              <a:t>l’ethnocentrisme</a:t>
            </a:r>
            <a:r>
              <a:rPr sz="3600" i="0" dirty="0">
                <a:latin typeface="Arial"/>
                <a:cs typeface="Arial"/>
              </a:rPr>
              <a:t>/ </a:t>
            </a:r>
            <a:r>
              <a:rPr sz="3600" i="0" dirty="0" err="1">
                <a:latin typeface="Arial"/>
                <a:cs typeface="Arial"/>
              </a:rPr>
              <a:t>xénophilie</a:t>
            </a:r>
            <a:r>
              <a:rPr sz="3600" i="0" spc="-145" dirty="0">
                <a:latin typeface="Arial"/>
                <a:cs typeface="Arial"/>
              </a:rPr>
              <a:t> 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794" y="1459230"/>
            <a:ext cx="10079998" cy="48506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fr-FR" sz="20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On peut concevoir le choc culturel de deux manières :</a:t>
            </a:r>
          </a:p>
          <a:p>
            <a:pPr marL="354965" marR="508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Culture A </a:t>
            </a:r>
            <a:r>
              <a:rPr kumimoji="0" lang="fr-FR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›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 Culture B </a:t>
            </a: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(</a:t>
            </a:r>
            <a:r>
              <a:rPr kumimoji="0" lang="fr-FR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on transforme les différences en hiérarchie)</a:t>
            </a:r>
            <a:endParaRPr kumimoji="0" lang="fr-FR" sz="2000" b="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« L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’</a:t>
            </a:r>
            <a:r>
              <a:rPr kumimoji="0" sz="2000" b="1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ethnocentrisme</a:t>
            </a:r>
            <a:r>
              <a:rPr lang="fr-FR" sz="2000" b="1" spc="-5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»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12065" marR="5080" lvl="0" indent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Culture étrangère </a:t>
            </a:r>
            <a:r>
              <a:rPr kumimoji="0" lang="fr-FR" sz="2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›</a:t>
            </a:r>
            <a:r>
              <a:rPr kumimoji="0" lang="fr-FR" sz="2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 Notre Culture  </a:t>
            </a:r>
            <a:endParaRPr kumimoji="0" lang="fr-FR" sz="1600" b="0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  <a:p>
            <a:pPr marL="12065" marR="5080" lvl="0" indent="0" algn="ctr" defTabSz="914400" rtl="0" eaLnBrk="1" fontAlgn="auto" latinLnBrk="0" hangingPunct="1">
              <a:lnSpc>
                <a:spcPct val="15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« 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La </a:t>
            </a:r>
            <a:r>
              <a:rPr kumimoji="0" sz="2000" b="1" i="0" u="none" strike="noStrike" kern="1200" cap="none" spc="-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xénophilie</a:t>
            </a:r>
            <a:r>
              <a:rPr kumimoji="0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»</a:t>
            </a:r>
            <a:endParaRPr lang="fr-FR" sz="2000" b="1" spc="-5" dirty="0">
              <a:solidFill>
                <a:prstClr val="black"/>
              </a:solidFill>
              <a:latin typeface="Verdana"/>
            </a:endParaRPr>
          </a:p>
          <a:p>
            <a:pPr marL="12065" marR="5080" lvl="0" indent="0" algn="just" defTabSz="914400" rtl="0" eaLnBrk="1" fontAlgn="auto" latinLnBrk="0" hangingPunct="1"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Conséquences: </a:t>
            </a:r>
            <a:r>
              <a:rPr kumimoji="0" lang="fr-FR" sz="20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engendrer des situations de conflits, de détestation, des rancunes, qui souvent ne sont pas dites  : c’est valable pour des personnes, des pays, des équipes, des départements, etc. </a:t>
            </a:r>
            <a:r>
              <a:rPr lang="fr-FR" sz="2000" spc="-5" dirty="0">
                <a:solidFill>
                  <a:prstClr val="black"/>
                </a:solidFill>
                <a:latin typeface="Verdana"/>
              </a:rPr>
              <a:t>E</a:t>
            </a:r>
            <a:r>
              <a:rPr kumimoji="0" lang="fr-FR" sz="200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x: </a:t>
            </a:r>
          </a:p>
          <a:p>
            <a:pPr marL="12065" marR="5080" lvl="0" indent="0" algn="just" defTabSz="914400" rtl="0" eaLnBrk="1" fontAlgn="auto" latinLnBrk="0" hangingPunct="1"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endParaRPr kumimoji="0" lang="fr-FR" sz="2000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12065" marR="5080" lvl="0" indent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4472C4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2885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Wingdings"/>
                <a:ea typeface="+mn-ea"/>
                <a:cs typeface="Wingdings"/>
              </a:rPr>
              <a:t></a:t>
            </a: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C’est à l’origine de toute fermeture à la compréhension des différences et des spécificités culturelles</a:t>
            </a:r>
          </a:p>
        </p:txBody>
      </p:sp>
      <p:grpSp>
        <p:nvGrpSpPr>
          <p:cNvPr id="4" name="object 3">
            <a:extLst>
              <a:ext uri="{FF2B5EF4-FFF2-40B4-BE49-F238E27FC236}">
                <a16:creationId xmlns:a16="http://schemas.microsoft.com/office/drawing/2014/main" xmlns="" id="{68BF385E-0D39-9E49-5EE4-00EE186876FE}"/>
              </a:ext>
            </a:extLst>
          </p:cNvPr>
          <p:cNvGrpSpPr/>
          <p:nvPr/>
        </p:nvGrpSpPr>
        <p:grpSpPr>
          <a:xfrm>
            <a:off x="1066794" y="1147572"/>
            <a:ext cx="10080006" cy="109856"/>
            <a:chOff x="685794" y="2394204"/>
            <a:chExt cx="7772406" cy="109856"/>
          </a:xfrm>
        </p:grpSpPr>
        <p:sp>
          <p:nvSpPr>
            <p:cNvPr id="5" name="object 4">
              <a:extLst>
                <a:ext uri="{FF2B5EF4-FFF2-40B4-BE49-F238E27FC236}">
                  <a16:creationId xmlns:a16="http://schemas.microsoft.com/office/drawing/2014/main" xmlns="" id="{55291B83-3320-9E4E-CBA7-2FBFE9257C9D}"/>
                </a:ext>
              </a:extLst>
            </p:cNvPr>
            <p:cNvSpPr/>
            <p:nvPr/>
          </p:nvSpPr>
          <p:spPr>
            <a:xfrm>
              <a:off x="685794" y="2394205"/>
              <a:ext cx="4441372" cy="109855"/>
            </a:xfrm>
            <a:custGeom>
              <a:avLst/>
              <a:gdLst/>
              <a:ahLst/>
              <a:cxnLst/>
              <a:rect l="l" t="t" r="r" b="b"/>
              <a:pathLst>
                <a:path w="4803775" h="109855">
                  <a:moveTo>
                    <a:pt x="4803267" y="0"/>
                  </a:moveTo>
                  <a:lnTo>
                    <a:pt x="0" y="0"/>
                  </a:lnTo>
                  <a:lnTo>
                    <a:pt x="0" y="109599"/>
                  </a:lnTo>
                  <a:lnTo>
                    <a:pt x="4803267" y="109599"/>
                  </a:lnTo>
                  <a:lnTo>
                    <a:pt x="4803267" y="0"/>
                  </a:lnTo>
                  <a:close/>
                </a:path>
              </a:pathLst>
            </a:custGeom>
            <a:solidFill>
              <a:schemeClr val="accent1"/>
            </a:solidFill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5">
              <a:extLst>
                <a:ext uri="{FF2B5EF4-FFF2-40B4-BE49-F238E27FC236}">
                  <a16:creationId xmlns:a16="http://schemas.microsoft.com/office/drawing/2014/main" xmlns="" id="{B6170774-8FB1-B1E6-ACE3-0672887C2111}"/>
                </a:ext>
              </a:extLst>
            </p:cNvPr>
            <p:cNvSpPr/>
            <p:nvPr/>
          </p:nvSpPr>
          <p:spPr>
            <a:xfrm>
              <a:off x="685800" y="2394204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9144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A8AB687-D9E5-485F-58E3-6B82069A75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30" name="Picture 6" descr="Afficher les détails de l’image associée">
            <a:extLst>
              <a:ext uri="{FF2B5EF4-FFF2-40B4-BE49-F238E27FC236}">
                <a16:creationId xmlns:a16="http://schemas.microsoft.com/office/drawing/2014/main" xmlns="" id="{F2BE4FEF-D64C-98EE-8C4C-76A52A874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730" y="1808837"/>
            <a:ext cx="1514475" cy="13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Afficher les détails de l’image associée">
            <a:extLst>
              <a:ext uri="{FF2B5EF4-FFF2-40B4-BE49-F238E27FC236}">
                <a16:creationId xmlns:a16="http://schemas.microsoft.com/office/drawing/2014/main" xmlns="" id="{19BE6C09-6264-FB3E-E9DA-C8FFB84EA8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" b="8243"/>
          <a:stretch/>
        </p:blipFill>
        <p:spPr bwMode="auto">
          <a:xfrm>
            <a:off x="9610730" y="3137572"/>
            <a:ext cx="1514475" cy="120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12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2656</Words>
  <Application>Microsoft Office PowerPoint</Application>
  <PresentationFormat>Grand écran</PresentationFormat>
  <Paragraphs>426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Carlito</vt:lpstr>
      <vt:lpstr>Times</vt:lpstr>
      <vt:lpstr>Times New Roman</vt:lpstr>
      <vt:lpstr>Trebuchet MS</vt:lpstr>
      <vt:lpstr>Verdana</vt:lpstr>
      <vt:lpstr>Wingdings</vt:lpstr>
      <vt:lpstr>Office Theme</vt:lpstr>
      <vt:lpstr>Management  interculturel : comprendre et gérer la diversité culturelle</vt:lpstr>
      <vt:lpstr>Introduction</vt:lpstr>
      <vt:lpstr>Axe 1: le rôle de la culture</vt:lpstr>
      <vt:lpstr>Axe 1: le rôle de la culture</vt:lpstr>
      <vt:lpstr>Axe 2: le sens de la culture</vt:lpstr>
      <vt:lpstr>Le choc culturel</vt:lpstr>
      <vt:lpstr>la découverte de la culture</vt:lpstr>
      <vt:lpstr>L’effet sur autrui: l’ethnocentrisme/ xénophilie </vt:lpstr>
      <vt:lpstr>L’effet sur autrui: l’ethnocentrisme/ xénophilie </vt:lpstr>
      <vt:lpstr>Vers le polycentrisme</vt:lpstr>
      <vt:lpstr>Vers le polycentrisme</vt:lpstr>
      <vt:lpstr>Vers le polycentrisme</vt:lpstr>
      <vt:lpstr>Axe 3: Exploration de la culture </vt:lpstr>
      <vt:lpstr>Axe 3: Exploration de la culture </vt:lpstr>
      <vt:lpstr>Premier niveau de la culture: les comportements </vt:lpstr>
      <vt:lpstr>Premier niveau de la culture: les comportements </vt:lpstr>
      <vt:lpstr>Premier niveau de la culture: les comportements </vt:lpstr>
      <vt:lpstr>Deuxième niveau de la culture:  Croyances et Valeurs </vt:lpstr>
      <vt:lpstr>Rapport avec les autres</vt:lpstr>
      <vt:lpstr>Conseils pratiques:  Rapport avec les autres</vt:lpstr>
      <vt:lpstr>Présentation PowerPoint</vt:lpstr>
      <vt:lpstr>1ère dimension: Universel/ particulier</vt:lpstr>
      <vt:lpstr>2ème dimension: Groupe/Individu</vt:lpstr>
      <vt:lpstr>3ème dimension: Objectivité/Subjectivité     (les sentiments  et les relations)</vt:lpstr>
      <vt:lpstr>4ème dimension: Cultures spécifiques et Cultures diffuses</vt:lpstr>
      <vt:lpstr>5ème dimension: statut attribué et statut acquis</vt:lpstr>
      <vt:lpstr>Les sentiments et les relations:  Objectivité/Subjectivité « Culture affective »</vt:lpstr>
      <vt:lpstr>La communication autre que verbale</vt:lpstr>
      <vt:lpstr>Merci!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Grégory</dc:creator>
  <cp:lastModifiedBy>Utilisateur Windows</cp:lastModifiedBy>
  <cp:revision>33</cp:revision>
  <cp:lastPrinted>2022-06-28T11:52:31Z</cp:lastPrinted>
  <dcterms:created xsi:type="dcterms:W3CDTF">2022-05-21T16:49:27Z</dcterms:created>
  <dcterms:modified xsi:type="dcterms:W3CDTF">2022-06-28T11:57:02Z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2022-05-21T00:00:00Z</vt:filetime>
  </property>
</Properties>
</file>